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0.36645962732919257</c:v>
                </c:pt>
                <c:pt idx="1">
                  <c:v>0.63354037267080743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0.36645962732919257</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7.5453841003272828</c:v>
                </c:pt>
                <c:pt idx="1">
                  <c:v>8.2044941735273476</c:v>
                </c:pt>
                <c:pt idx="2">
                  <c:v>9.1758532838985545</c:v>
                </c:pt>
                <c:pt idx="3">
                  <c:v>9.0866713492510769</c:v>
                </c:pt>
                <c:pt idx="4">
                  <c:v>6.7566577968718553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6.3305318077747614</c:v>
                </c:pt>
                <c:pt idx="1">
                  <c:v>7.4783958079714701</c:v>
                </c:pt>
                <c:pt idx="2">
                  <c:v>8.8082713417254546</c:v>
                </c:pt>
                <c:pt idx="3">
                  <c:v>8.8723567902190119</c:v>
                </c:pt>
                <c:pt idx="4">
                  <c:v>6.5441704220939876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Sheet1!$B$2:$B$6</c:f>
              <c:numCache>
                <c:formatCode>0.0</c:formatCode>
                <c:ptCount val="5"/>
                <c:pt idx="0">
                  <c:v>7.3470832688952701</c:v>
                </c:pt>
                <c:pt idx="1">
                  <c:v>7.0823823462426496</c:v>
                </c:pt>
                <c:pt idx="2">
                  <c:v>6.2267752621930308</c:v>
                </c:pt>
                <c:pt idx="3">
                  <c:v>6.1148111200780413</c:v>
                </c:pt>
                <c:pt idx="4">
                  <c:v>6.0121936358002497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DB3-474F-B054-206A194447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University Hospitals Of Leicester NHS Trust</c:v>
                </c:pt>
                <c:pt idx="2">
                  <c:v>Nottingham University Hospitals NHS Trust</c:v>
                </c:pt>
                <c:pt idx="3">
                  <c:v>The Shrewsbury and Telford Hospital NHS Trust</c:v>
                </c:pt>
                <c:pt idx="4">
                  <c:v>University Hospitals Of North Midlands NHS Trust</c:v>
                </c:pt>
              </c:strCache>
            </c:strRef>
          </c:cat>
          <c:val>
            <c:numRef>
              <c:f>Sheet1!$C$2:$C$6</c:f>
              <c:numCache>
                <c:formatCode>0.0</c:formatCode>
                <c:ptCount val="5"/>
                <c:pt idx="0">
                  <c:v>2.6529167311047299</c:v>
                </c:pt>
                <c:pt idx="1">
                  <c:v>2.9176176537573504</c:v>
                </c:pt>
                <c:pt idx="2">
                  <c:v>3.7732247378069692</c:v>
                </c:pt>
                <c:pt idx="3">
                  <c:v>3.8851888799219587</c:v>
                </c:pt>
                <c:pt idx="4">
                  <c:v>3.9878063641997503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DB3-474F-B054-206A194447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6.7535898047575964</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Sheet1!$B$2:$B$6</c:f>
              <c:numCache>
                <c:formatCode>0.0</c:formatCode>
                <c:ptCount val="5"/>
                <c:pt idx="0">
                  <c:v>5.7699088388759607</c:v>
                </c:pt>
                <c:pt idx="1">
                  <c:v>6.2539715969309713</c:v>
                </c:pt>
                <c:pt idx="2">
                  <c:v>6.2630517642541577</c:v>
                </c:pt>
                <c:pt idx="3">
                  <c:v>6.3652695799661112</c:v>
                </c:pt>
                <c:pt idx="4">
                  <c:v>6.5888219122943328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F71-4325-945C-91AA30034A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University Hospitals Birmingham NHS Foundation Trust</c:v>
                </c:pt>
                <c:pt idx="2">
                  <c:v>University Hospitals Of North Midlands NHS Trust</c:v>
                </c:pt>
                <c:pt idx="3">
                  <c:v>South Warwickshire University NHS Foundation Trust</c:v>
                </c:pt>
                <c:pt idx="4">
                  <c:v>The Royal Wolverhampton NHS Trust</c:v>
                </c:pt>
              </c:strCache>
            </c:strRef>
          </c:cat>
          <c:val>
            <c:numRef>
              <c:f>Sheet1!$C$2:$C$6</c:f>
              <c:numCache>
                <c:formatCode>0.0</c:formatCode>
                <c:ptCount val="5"/>
                <c:pt idx="0">
                  <c:v>4.2300911611240393</c:v>
                </c:pt>
                <c:pt idx="1">
                  <c:v>3.7460284030690287</c:v>
                </c:pt>
                <c:pt idx="2">
                  <c:v>3.7369482357458423</c:v>
                </c:pt>
                <c:pt idx="3">
                  <c:v>3.6347304200338888</c:v>
                </c:pt>
                <c:pt idx="4">
                  <c:v>3.4111780877056672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F71-4325-945C-91AA30034A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Sheet1!$B$2:$B$6</c:f>
              <c:numCache>
                <c:formatCode>0.0</c:formatCode>
                <c:ptCount val="5"/>
                <c:pt idx="0">
                  <c:v>7.6663257771673337</c:v>
                </c:pt>
                <c:pt idx="1">
                  <c:v>7.3593132359925306</c:v>
                </c:pt>
                <c:pt idx="2">
                  <c:v>7.3505218227521247</c:v>
                </c:pt>
                <c:pt idx="3">
                  <c:v>7.2992367891435208</c:v>
                </c:pt>
                <c:pt idx="4">
                  <c:v>7.255417572866917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F0-435F-BDAB-D324EFAC36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Leicester NHS Trust</c:v>
                </c:pt>
                <c:pt idx="1">
                  <c:v>Sherwood Forest Hospitals NHS Foundation Trust</c:v>
                </c:pt>
                <c:pt idx="2">
                  <c:v>Northampton General Hospital NHS Trust</c:v>
                </c:pt>
                <c:pt idx="3">
                  <c:v>Nottingham University Hospitals NHS Trust</c:v>
                </c:pt>
                <c:pt idx="4">
                  <c:v>Kettering General Hospital NHS Foundation Trust</c:v>
                </c:pt>
              </c:strCache>
            </c:strRef>
          </c:cat>
          <c:val>
            <c:numRef>
              <c:f>Sheet1!$C$2:$C$6</c:f>
              <c:numCache>
                <c:formatCode>0.0</c:formatCode>
                <c:ptCount val="5"/>
                <c:pt idx="0">
                  <c:v>2.3336742228326663</c:v>
                </c:pt>
                <c:pt idx="1">
                  <c:v>2.6406867640074694</c:v>
                </c:pt>
                <c:pt idx="2">
                  <c:v>2.6494781772478753</c:v>
                </c:pt>
                <c:pt idx="3">
                  <c:v>2.7007632108564792</c:v>
                </c:pt>
                <c:pt idx="4">
                  <c:v>2.744582427133083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FF0-435F-BDAB-D324EFAC36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0.19581779340249117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0.4111420393257319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0.11462332664988573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1.1966512050895659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0.11462332664988573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0.4111420393257319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0.15087685416834873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6.5934493299858508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0.24450516804480404</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0.52463034718729151</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0.14626301838340883</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1.5269650805298642</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0.14626301838340883</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0.44203154537916944</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6.7165494464020652</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0.6145614763550471</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0.58687616871781767</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0.16361668804362139</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1.7081349202000027</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0.16361668804362051</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0.17518881444786238</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6.9507706378848724</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5.9520624882315127</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7.5932171842234304</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Sheet1!$B$2:$B$6</c:f>
              <c:numCache>
                <c:formatCode>0.0</c:formatCode>
                <c:ptCount val="5"/>
                <c:pt idx="0">
                  <c:v>5.0808599527801572</c:v>
                </c:pt>
                <c:pt idx="1">
                  <c:v>5.4016937850591606</c:v>
                </c:pt>
                <c:pt idx="2">
                  <c:v>5.6474030331104004</c:v>
                </c:pt>
                <c:pt idx="3">
                  <c:v>5.7001152489479594</c:v>
                </c:pt>
                <c:pt idx="4">
                  <c:v>5.7062110456681827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66-4F98-8978-94134CDC947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South Warwickshire University NHS Foundation Trust</c:v>
                </c:pt>
                <c:pt idx="3">
                  <c:v>Worcestershire Acute Hospitals NHS Trust</c:v>
                </c:pt>
                <c:pt idx="4">
                  <c:v>Sandwell and West Birmingham Hospitals NHS Trust</c:v>
                </c:pt>
              </c:strCache>
            </c:strRef>
          </c:cat>
          <c:val>
            <c:numRef>
              <c:f>Sheet1!$C$2:$C$6</c:f>
              <c:numCache>
                <c:formatCode>0.0</c:formatCode>
                <c:ptCount val="5"/>
                <c:pt idx="0">
                  <c:v>4.9191400472198428</c:v>
                </c:pt>
                <c:pt idx="1">
                  <c:v>4.5983062149408394</c:v>
                </c:pt>
                <c:pt idx="2">
                  <c:v>4.3525969668895996</c:v>
                </c:pt>
                <c:pt idx="3">
                  <c:v>4.2998847510520406</c:v>
                </c:pt>
                <c:pt idx="4">
                  <c:v>4.2937889543318173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66-4F98-8978-94134CDC947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Sheet1!$B$2:$B$6</c:f>
              <c:numCache>
                <c:formatCode>0.0</c:formatCode>
                <c:ptCount val="5"/>
                <c:pt idx="0">
                  <c:v>8.2264672094889981</c:v>
                </c:pt>
                <c:pt idx="1">
                  <c:v>7.8806659140679489</c:v>
                </c:pt>
                <c:pt idx="2">
                  <c:v>7.4508798859188836</c:v>
                </c:pt>
                <c:pt idx="3">
                  <c:v>7.2868660434361692</c:v>
                </c:pt>
                <c:pt idx="4">
                  <c:v>6.9507651663416841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C4-4C48-8FAF-77EA85D35E6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Royal Wolverhampton NHS Trust</c:v>
                </c:pt>
                <c:pt idx="3">
                  <c:v>The Shrewsbury and Telford Hospital NHS Trust</c:v>
                </c:pt>
                <c:pt idx="4">
                  <c:v>University Hospitals Of Derby and Burton NHS Foundation Trust</c:v>
                </c:pt>
              </c:strCache>
            </c:strRef>
          </c:cat>
          <c:val>
            <c:numRef>
              <c:f>Sheet1!$C$2:$C$6</c:f>
              <c:numCache>
                <c:formatCode>0.0</c:formatCode>
                <c:ptCount val="5"/>
                <c:pt idx="0">
                  <c:v>1.7735327905110019</c:v>
                </c:pt>
                <c:pt idx="1">
                  <c:v>2.1193340859320511</c:v>
                </c:pt>
                <c:pt idx="2">
                  <c:v>2.5491201140811164</c:v>
                </c:pt>
                <c:pt idx="3">
                  <c:v>2.7131339565638308</c:v>
                </c:pt>
                <c:pt idx="4">
                  <c:v>3.0492348336583159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C4-4C48-8FAF-77EA85D35E6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0.8677500114382326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0.27543637706446233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2.8755165477481892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0.27543637706446233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0.46472583898701458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5.9520624882315127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0.47018557321888421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0.77687314361645399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0.21658642412804507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2.2611314207492805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0.21658642412804596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0.75958130323538242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6.8345349938217437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7.5915711619876438</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Sheet1!$B$2:$B$6</c:f>
              <c:numCache>
                <c:formatCode>0.0</c:formatCode>
                <c:ptCount val="5"/>
                <c:pt idx="0">
                  <c:v>7.2486272544664656</c:v>
                </c:pt>
                <c:pt idx="1">
                  <c:v>7.2551358400124766</c:v>
                </c:pt>
                <c:pt idx="2">
                  <c:v>7.4637778458109167</c:v>
                </c:pt>
                <c:pt idx="3">
                  <c:v>7.5915711619876438</c:v>
                </c:pt>
                <c:pt idx="4">
                  <c:v>7.6337659569782588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0E-4548-8963-F853A50CDA9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Sandwell and West Birmingham Hospitals NHS Trust</c:v>
                </c:pt>
                <c:pt idx="2">
                  <c:v>University Hospitals Birmingham NHS Foundation Trust</c:v>
                </c:pt>
                <c:pt idx="3">
                  <c:v>The Dudley Group NHS Foundation Trust</c:v>
                </c:pt>
                <c:pt idx="4">
                  <c:v>Sherwood Forest Hospitals NHS Foundation Trust</c:v>
                </c:pt>
              </c:strCache>
            </c:strRef>
          </c:cat>
          <c:val>
            <c:numRef>
              <c:f>Sheet1!$C$2:$C$6</c:f>
              <c:numCache>
                <c:formatCode>0.0</c:formatCode>
                <c:ptCount val="5"/>
                <c:pt idx="0">
                  <c:v>2.7513727455335344</c:v>
                </c:pt>
                <c:pt idx="1">
                  <c:v>2.7448641599875234</c:v>
                </c:pt>
                <c:pt idx="2">
                  <c:v>2.5362221541890833</c:v>
                </c:pt>
                <c:pt idx="3">
                  <c:v>2.4084288380123562</c:v>
                </c:pt>
                <c:pt idx="4">
                  <c:v>2.3662340430217412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0E-4548-8963-F853A50CDA9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Sheet1!$B$2:$B$6</c:f>
              <c:numCache>
                <c:formatCode>0.0</c:formatCode>
                <c:ptCount val="5"/>
                <c:pt idx="0">
                  <c:v>8.5734016653195528</c:v>
                </c:pt>
                <c:pt idx="1">
                  <c:v>8.5525851019385879</c:v>
                </c:pt>
                <c:pt idx="2">
                  <c:v>8.4871755171772083</c:v>
                </c:pt>
                <c:pt idx="3">
                  <c:v>8.4014385465706169</c:v>
                </c:pt>
                <c:pt idx="4">
                  <c:v>8.3553741283199283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94E-4F18-A28B-10C76448287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Wye Valley NHS Trust</c:v>
                </c:pt>
                <c:pt idx="2">
                  <c:v>University Hospitals Of Leicester NHS Trust</c:v>
                </c:pt>
                <c:pt idx="3">
                  <c:v>Worcestershire Acute Hospitals NHS Trust</c:v>
                </c:pt>
                <c:pt idx="4">
                  <c:v>University Hospitals Of Derby and Burton NHS Foundation Trust</c:v>
                </c:pt>
              </c:strCache>
            </c:strRef>
          </c:cat>
          <c:val>
            <c:numRef>
              <c:f>Sheet1!$C$2:$C$6</c:f>
              <c:numCache>
                <c:formatCode>0.0</c:formatCode>
                <c:ptCount val="5"/>
                <c:pt idx="0">
                  <c:v>1.4265983346804472</c:v>
                </c:pt>
                <c:pt idx="1">
                  <c:v>1.4474148980614121</c:v>
                </c:pt>
                <c:pt idx="2">
                  <c:v>1.5128244828227917</c:v>
                </c:pt>
                <c:pt idx="3">
                  <c:v>1.5985614534293831</c:v>
                </c:pt>
                <c:pt idx="4">
                  <c:v>1.6446258716800717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94E-4F18-A28B-10C76448287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0.13221331526760771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0.15905641309531049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1.6605262992331467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0.15905641309531049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9.9915338974211565E-2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7.5915711619876438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7.689473827817487</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Sheet1!$B$2:$B$6</c:f>
              <c:numCache>
                <c:formatCode>0.0</c:formatCode>
                <c:ptCount val="5"/>
                <c:pt idx="0">
                  <c:v>7.300564872363255</c:v>
                </c:pt>
                <c:pt idx="1">
                  <c:v>7.4032265187589843</c:v>
                </c:pt>
                <c:pt idx="2">
                  <c:v>7.5844483661730679</c:v>
                </c:pt>
                <c:pt idx="3">
                  <c:v>7.689473827817487</c:v>
                </c:pt>
                <c:pt idx="4">
                  <c:v>7.7032835371456834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3C2-4AA3-A946-889157A7EA5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Sandwell and West Birmingham Hospitals NHS Trust</c:v>
                </c:pt>
                <c:pt idx="2">
                  <c:v>United Lincolnshire Teaching Hospitals NHS Trust</c:v>
                </c:pt>
                <c:pt idx="3">
                  <c:v>The Dudley Group NHS Foundation Trust</c:v>
                </c:pt>
                <c:pt idx="4">
                  <c:v>Kettering General Hospital NHS Foundation Trust</c:v>
                </c:pt>
              </c:strCache>
            </c:strRef>
          </c:cat>
          <c:val>
            <c:numRef>
              <c:f>Sheet1!$C$2:$C$6</c:f>
              <c:numCache>
                <c:formatCode>0.0</c:formatCode>
                <c:ptCount val="5"/>
                <c:pt idx="0">
                  <c:v>2.699435127636745</c:v>
                </c:pt>
                <c:pt idx="1">
                  <c:v>2.5967734812410157</c:v>
                </c:pt>
                <c:pt idx="2">
                  <c:v>2.4155516338269321</c:v>
                </c:pt>
                <c:pt idx="3">
                  <c:v>2.310526172182513</c:v>
                </c:pt>
                <c:pt idx="4">
                  <c:v>2.2967164628543166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3C2-4AA3-A946-889157A7EA5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Sheet1!$B$2:$B$6</c:f>
              <c:numCache>
                <c:formatCode>0.0</c:formatCode>
                <c:ptCount val="5"/>
                <c:pt idx="0">
                  <c:v>6.8548359375352232</c:v>
                </c:pt>
                <c:pt idx="1">
                  <c:v>6.9535382597644473</c:v>
                </c:pt>
                <c:pt idx="2">
                  <c:v>7.1582298941038802</c:v>
                </c:pt>
                <c:pt idx="3">
                  <c:v>7.1846182928775306</c:v>
                </c:pt>
                <c:pt idx="4">
                  <c:v>7.2039958057865334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BDE-4350-A911-97ABEAF37BA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Nottingham University Hospitals NHS Trust</c:v>
                </c:pt>
                <c:pt idx="2">
                  <c:v>Walsall Healthcare NHS Trust</c:v>
                </c:pt>
                <c:pt idx="3">
                  <c:v>Sandwell and West Birmingham Hospitals NHS Trust</c:v>
                </c:pt>
                <c:pt idx="4">
                  <c:v>Kettering General Hospital NHS Foundation Trust</c:v>
                </c:pt>
              </c:strCache>
            </c:strRef>
          </c:cat>
          <c:val>
            <c:numRef>
              <c:f>Sheet1!$C$2:$C$6</c:f>
              <c:numCache>
                <c:formatCode>0.0</c:formatCode>
                <c:ptCount val="5"/>
                <c:pt idx="0">
                  <c:v>3.1451640624647768</c:v>
                </c:pt>
                <c:pt idx="1">
                  <c:v>3.0464617402355527</c:v>
                </c:pt>
                <c:pt idx="2">
                  <c:v>2.8417701058961198</c:v>
                </c:pt>
                <c:pt idx="3">
                  <c:v>2.8153817071224694</c:v>
                </c:pt>
                <c:pt idx="4">
                  <c:v>2.7960041942134666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BDE-4350-A911-97ABEAF37BA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Sheet1!$B$2:$B$6</c:f>
              <c:numCache>
                <c:formatCode>0.0</c:formatCode>
                <c:ptCount val="5"/>
                <c:pt idx="0">
                  <c:v>8.5640987489483198</c:v>
                </c:pt>
                <c:pt idx="1">
                  <c:v>8.5349717681785542</c:v>
                </c:pt>
                <c:pt idx="2">
                  <c:v>8.4612577876956632</c:v>
                </c:pt>
                <c:pt idx="3">
                  <c:v>8.4135397225674318</c:v>
                </c:pt>
                <c:pt idx="4">
                  <c:v>8.3256790583870508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7A-4DB0-A8B3-AEB87646A0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University Hospitals Of Derby and Burton NHS Foundation Trust</c:v>
                </c:pt>
                <c:pt idx="2">
                  <c:v>Northampton General Hospital NHS Trust</c:v>
                </c:pt>
                <c:pt idx="3">
                  <c:v>Walsall Healthcare NHS Trust</c:v>
                </c:pt>
                <c:pt idx="4">
                  <c:v>University Hospitals Of Leicester NHS Trust</c:v>
                </c:pt>
              </c:strCache>
            </c:strRef>
          </c:cat>
          <c:val>
            <c:numRef>
              <c:f>Sheet1!$C$2:$C$6</c:f>
              <c:numCache>
                <c:formatCode>0.0</c:formatCode>
                <c:ptCount val="5"/>
                <c:pt idx="0">
                  <c:v>1.4359012510516802</c:v>
                </c:pt>
                <c:pt idx="1">
                  <c:v>1.4650282318214458</c:v>
                </c:pt>
                <c:pt idx="2">
                  <c:v>1.5387422123043368</c:v>
                </c:pt>
                <c:pt idx="3">
                  <c:v>1.5864602774325682</c:v>
                </c:pt>
                <c:pt idx="4">
                  <c:v>1.6743209416129492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7A-4DB0-A8B3-AEB87646A0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0.19078223421684548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0.18081789244017354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1.887713044232302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0.14478781314289613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7.689473827817487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8.5266962569970008</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Sheet1!$B$2:$B$6</c:f>
              <c:numCache>
                <c:formatCode>0.0</c:formatCode>
                <c:ptCount val="5"/>
                <c:pt idx="0">
                  <c:v>7.8270589799857344</c:v>
                </c:pt>
                <c:pt idx="1">
                  <c:v>8.1575567856225533</c:v>
                </c:pt>
                <c:pt idx="2">
                  <c:v>8.1811375130113788</c:v>
                </c:pt>
                <c:pt idx="3">
                  <c:v>8.4214502774696509</c:v>
                </c:pt>
                <c:pt idx="4">
                  <c:v>8.4460154892981922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7CE-4B4D-9546-CD2AB53DFD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Sandwell and West Birmingham Hospitals NHS Trust</c:v>
                </c:pt>
                <c:pt idx="2">
                  <c:v>Northampton General Hospital NHS Trust</c:v>
                </c:pt>
                <c:pt idx="3">
                  <c:v>Walsall Healthcare NHS Trust</c:v>
                </c:pt>
                <c:pt idx="4">
                  <c:v>The Shrewsbury and Telford Hospital NHS Trust</c:v>
                </c:pt>
              </c:strCache>
            </c:strRef>
          </c:cat>
          <c:val>
            <c:numRef>
              <c:f>Sheet1!$C$2:$C$6</c:f>
              <c:numCache>
                <c:formatCode>0.0</c:formatCode>
                <c:ptCount val="5"/>
                <c:pt idx="0">
                  <c:v>2.1729410200142656</c:v>
                </c:pt>
                <c:pt idx="1">
                  <c:v>1.8424432143774467</c:v>
                </c:pt>
                <c:pt idx="2">
                  <c:v>1.8188624869886212</c:v>
                </c:pt>
                <c:pt idx="3">
                  <c:v>1.5785497225303491</c:v>
                </c:pt>
                <c:pt idx="4">
                  <c:v>1.5539845107018078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7CE-4B4D-9546-CD2AB53DFD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Sheet1!$B$2:$B$6</c:f>
              <c:numCache>
                <c:formatCode>0.0</c:formatCode>
                <c:ptCount val="5"/>
                <c:pt idx="0">
                  <c:v>9.1185881316477566</c:v>
                </c:pt>
                <c:pt idx="1">
                  <c:v>9.0005275200541881</c:v>
                </c:pt>
                <c:pt idx="2">
                  <c:v>8.965053725188378</c:v>
                </c:pt>
                <c:pt idx="3">
                  <c:v>8.9444626972171495</c:v>
                </c:pt>
                <c:pt idx="4">
                  <c:v>8.7599105882254253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DE-41B5-A734-5356753601D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United Lincolnshire Teaching Hospitals NHS Trust</c:v>
                </c:pt>
                <c:pt idx="2">
                  <c:v>University Hospitals Birmingham NHS Foundation Trust</c:v>
                </c:pt>
                <c:pt idx="3">
                  <c:v>University Hospitals Of Leicester NHS Trust</c:v>
                </c:pt>
                <c:pt idx="4">
                  <c:v>University Hospitals Of Derby and Burton NHS Foundation Trust</c:v>
                </c:pt>
              </c:strCache>
            </c:strRef>
          </c:cat>
          <c:val>
            <c:numRef>
              <c:f>Sheet1!$C$2:$C$6</c:f>
              <c:numCache>
                <c:formatCode>0.0</c:formatCode>
                <c:ptCount val="5"/>
                <c:pt idx="0">
                  <c:v>0.88141186835224339</c:v>
                </c:pt>
                <c:pt idx="1">
                  <c:v>0.9994724799458119</c:v>
                </c:pt>
                <c:pt idx="2">
                  <c:v>1.034946274811622</c:v>
                </c:pt>
                <c:pt idx="3">
                  <c:v>1.0555373027828505</c:v>
                </c:pt>
                <c:pt idx="4">
                  <c:v>1.2400894117745747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DE-41B5-A734-5356753601D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0.55014258773966596</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0.50866220725700462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0.14181122035705762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1.4804889431785142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2.8671955545807037E-3</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8.5921291570789702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0.31237714488334145</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0.32055154033050925</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8.9367372832233727E-2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0.93298264429222755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8.9367372832233727E-2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0.208507786534609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9.0866713492510769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0.37253234354525766</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0.12893037530156715</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1.3460147553432114</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0.12846215358545443</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7.9012882646609537</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8.617900706407756</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Sheet1!$B$2:$B$6</c:f>
              <c:numCache>
                <c:formatCode>0.0</c:formatCode>
                <c:ptCount val="5"/>
                <c:pt idx="0">
                  <c:v>7.8213394388470547</c:v>
                </c:pt>
                <c:pt idx="1">
                  <c:v>7.8603601426191956</c:v>
                </c:pt>
                <c:pt idx="2">
                  <c:v>7.9150506552361097</c:v>
                </c:pt>
                <c:pt idx="3">
                  <c:v>7.9814082015278576</c:v>
                </c:pt>
                <c:pt idx="4">
                  <c:v>7.9830496722959907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14E-4E3B-9F56-143BFE86CD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Nottingham University Hospitals NHS Trust</c:v>
                </c:pt>
                <c:pt idx="1">
                  <c:v>United Lincolnshire Teaching Hospitals NHS Trust</c:v>
                </c:pt>
                <c:pt idx="2">
                  <c:v>Wye Valley NHS Trust</c:v>
                </c:pt>
                <c:pt idx="3">
                  <c:v>Worcestershire Acute Hospitals NHS Trust</c:v>
                </c:pt>
                <c:pt idx="4">
                  <c:v>University Hospitals Coventry and Warwickshire NHS Trust</c:v>
                </c:pt>
              </c:strCache>
            </c:strRef>
          </c:cat>
          <c:val>
            <c:numRef>
              <c:f>Sheet1!$C$2:$C$6</c:f>
              <c:numCache>
                <c:formatCode>0.0</c:formatCode>
                <c:ptCount val="5"/>
                <c:pt idx="0">
                  <c:v>2.1786605611529453</c:v>
                </c:pt>
                <c:pt idx="1">
                  <c:v>2.1396398573808044</c:v>
                </c:pt>
                <c:pt idx="2">
                  <c:v>2.0849493447638903</c:v>
                </c:pt>
                <c:pt idx="3">
                  <c:v>2.0185917984721424</c:v>
                </c:pt>
                <c:pt idx="4">
                  <c:v>2.0169503277040093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14E-4E3B-9F56-143BFE86CD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Sheet1!$B$2:$B$6</c:f>
              <c:numCache>
                <c:formatCode>0.0</c:formatCode>
                <c:ptCount val="5"/>
                <c:pt idx="0">
                  <c:v>8.0559891265515304</c:v>
                </c:pt>
                <c:pt idx="1">
                  <c:v>7.9302680810156723</c:v>
                </c:pt>
                <c:pt idx="2">
                  <c:v>7.8212231676030877</c:v>
                </c:pt>
                <c:pt idx="3">
                  <c:v>7.7286927381727848</c:v>
                </c:pt>
                <c:pt idx="4">
                  <c:v>7.7215470261497856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8E0-4CF3-BA9B-B0515D3A87D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Worcestershire Acute Hospitals NHS Trust</c:v>
                </c:pt>
                <c:pt idx="2">
                  <c:v>The Royal Wolverhampton NHS Trust</c:v>
                </c:pt>
                <c:pt idx="3">
                  <c:v>South Warwickshire University NHS Foundation Trust</c:v>
                </c:pt>
                <c:pt idx="4">
                  <c:v>Birmingham Women's and Children's NHS Foundation Trust</c:v>
                </c:pt>
              </c:strCache>
            </c:strRef>
          </c:cat>
          <c:val>
            <c:numRef>
              <c:f>Sheet1!$C$2:$C$6</c:f>
              <c:numCache>
                <c:formatCode>0.0</c:formatCode>
                <c:ptCount val="5"/>
                <c:pt idx="0">
                  <c:v>1.9440108734484696</c:v>
                </c:pt>
                <c:pt idx="1">
                  <c:v>2.0697319189843277</c:v>
                </c:pt>
                <c:pt idx="2">
                  <c:v>2.1787768323969123</c:v>
                </c:pt>
                <c:pt idx="3">
                  <c:v>2.2713072618272152</c:v>
                </c:pt>
                <c:pt idx="4">
                  <c:v>2.2784529738502144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8E0-4CF3-BA9B-B0515D3A87D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Sheet1!$B$2:$B$6</c:f>
              <c:numCache>
                <c:formatCode>0.0</c:formatCode>
                <c:ptCount val="5"/>
                <c:pt idx="0">
                  <c:v>8.9324013883030773</c:v>
                </c:pt>
                <c:pt idx="1">
                  <c:v>8.8056549741045451</c:v>
                </c:pt>
                <c:pt idx="2">
                  <c:v>8.697612685902957</c:v>
                </c:pt>
                <c:pt idx="3">
                  <c:v>8.671502695326474</c:v>
                </c:pt>
                <c:pt idx="4">
                  <c:v>8.6393052468773259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628-45C8-B50C-CFDC78FE67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Wolverhampton NHS Trust</c:v>
                </c:pt>
                <c:pt idx="1">
                  <c:v>The Shrewsbury and Telford Hospital NHS Trust</c:v>
                </c:pt>
                <c:pt idx="2">
                  <c:v>Walsall Healthcare NHS Trust</c:v>
                </c:pt>
                <c:pt idx="3">
                  <c:v>Sandwell and West Birmingham Hospitals NHS Trust</c:v>
                </c:pt>
                <c:pt idx="4">
                  <c:v>Birmingham Women's and Children's NHS Foundation Trust</c:v>
                </c:pt>
              </c:strCache>
            </c:strRef>
          </c:cat>
          <c:val>
            <c:numRef>
              <c:f>Sheet1!$C$2:$C$6</c:f>
              <c:numCache>
                <c:formatCode>0.0</c:formatCode>
                <c:ptCount val="5"/>
                <c:pt idx="0">
                  <c:v>1.0675986116969227</c:v>
                </c:pt>
                <c:pt idx="1">
                  <c:v>1.1943450258954549</c:v>
                </c:pt>
                <c:pt idx="2">
                  <c:v>1.302387314097043</c:v>
                </c:pt>
                <c:pt idx="3">
                  <c:v>1.328497304673526</c:v>
                </c:pt>
                <c:pt idx="4">
                  <c:v>1.3606947531226741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628-45C8-B50C-CFDC78FE67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9.3976311272315094E-2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0.18320477021943571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1.9126317082986439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5.7085180834739901E-2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8.1830412575518849</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0.40448853465330892</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0.13623793230414094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1.4223046096771412</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0.13623793230414094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0.20776326483942142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9.0527601552636252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Your Trust</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8.1410893564027926</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Sheet1!$B$2:$B$6</c:f>
              <c:numCache>
                <c:formatCode>0.0</c:formatCode>
                <c:ptCount val="5"/>
                <c:pt idx="0">
                  <c:v>7.2133841739451539</c:v>
                </c:pt>
                <c:pt idx="1">
                  <c:v>7.354105644496709</c:v>
                </c:pt>
                <c:pt idx="2">
                  <c:v>7.4672290889748414</c:v>
                </c:pt>
                <c:pt idx="3">
                  <c:v>7.4903995000030497</c:v>
                </c:pt>
                <c:pt idx="4">
                  <c:v>7.5979653639302072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F4-44FB-AA36-3ED5C880434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United Lincolnshire Teaching Hospitals NHS Trust</c:v>
                </c:pt>
                <c:pt idx="1">
                  <c:v>Sherwood Forest Hospitals NHS Foundation Trust</c:v>
                </c:pt>
                <c:pt idx="2">
                  <c:v>Kettering General Hospital NHS Foundation Trust</c:v>
                </c:pt>
                <c:pt idx="3">
                  <c:v>Wye Valley NHS Trust</c:v>
                </c:pt>
                <c:pt idx="4">
                  <c:v>Sandwell and West Birmingham Hospitals NHS Trust</c:v>
                </c:pt>
              </c:strCache>
            </c:strRef>
          </c:cat>
          <c:val>
            <c:numRef>
              <c:f>Sheet1!$C$2:$C$6</c:f>
              <c:numCache>
                <c:formatCode>0.0</c:formatCode>
                <c:ptCount val="5"/>
                <c:pt idx="0">
                  <c:v>2.7866158260548461</c:v>
                </c:pt>
                <c:pt idx="1">
                  <c:v>2.645894355503291</c:v>
                </c:pt>
                <c:pt idx="2">
                  <c:v>2.5327709110251586</c:v>
                </c:pt>
                <c:pt idx="3">
                  <c:v>2.5096004999969503</c:v>
                </c:pt>
                <c:pt idx="4">
                  <c:v>2.4020346360697928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F4-44FB-AA36-3ED5C880434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Sheet1!$B$2:$B$6</c:f>
              <c:numCache>
                <c:formatCode>0.0</c:formatCode>
                <c:ptCount val="5"/>
                <c:pt idx="0">
                  <c:v>8.4704839027963903</c:v>
                </c:pt>
                <c:pt idx="1">
                  <c:v>8.3527724110136088</c:v>
                </c:pt>
                <c:pt idx="2">
                  <c:v>8.2936719553441023</c:v>
                </c:pt>
                <c:pt idx="3">
                  <c:v>8.237189407292222</c:v>
                </c:pt>
                <c:pt idx="4">
                  <c:v>8.2320760919805949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283-4232-A97C-3CC12E6345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University Hospitals Of Derby and Burton NHS Foundation Trust</c:v>
                </c:pt>
                <c:pt idx="3">
                  <c:v>University Hospitals Of Leicester NHS Trust</c:v>
                </c:pt>
                <c:pt idx="4">
                  <c:v>Northampton General Hospital NHS Trust</c:v>
                </c:pt>
              </c:strCache>
            </c:strRef>
          </c:cat>
          <c:val>
            <c:numRef>
              <c:f>Sheet1!$C$2:$C$6</c:f>
              <c:numCache>
                <c:formatCode>0.0</c:formatCode>
                <c:ptCount val="5"/>
                <c:pt idx="0">
                  <c:v>1.5295160972036097</c:v>
                </c:pt>
                <c:pt idx="1">
                  <c:v>1.6472275889863912</c:v>
                </c:pt>
                <c:pt idx="2">
                  <c:v>1.7063280446558977</c:v>
                </c:pt>
                <c:pt idx="3">
                  <c:v>1.762810592707778</c:v>
                </c:pt>
                <c:pt idx="4">
                  <c:v>1.7679239080194051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283-4232-A97C-3CC12E6345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0.44981154771999421</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0.64475263663560867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0.17975221458418478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1.8765875191940964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0.17975221458418567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0.64475263663560867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0.54778628916569616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8.2044941735273476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0.11302451945176095</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9.0048412596132721E-2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0.94009260243078785</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9.0048412596132721E-2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0.32299435965511769</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8.5893256799456807E-2</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8.6130488874176283</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0.19161639445446532</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0.1137454685737298</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1.1874864918027317</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0.11374546857373069</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0.40799325303398781</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0.49746003769595326</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7.6057250082634003</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0.25865332092318116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0.15899881374301383</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1.6599249701987189</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0.15899881374301295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4.6337859244914625E-2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8.6110090998057309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Sheet1!$B$2:$B$6</c:f>
              <c:numCache>
                <c:formatCode>0.0</c:formatCode>
                <c:ptCount val="5"/>
                <c:pt idx="0">
                  <c:v>6.7899594558229541</c:v>
                </c:pt>
                <c:pt idx="1">
                  <c:v>6.8592567579733554</c:v>
                </c:pt>
                <c:pt idx="2">
                  <c:v>7.4201487681935241</c:v>
                </c:pt>
                <c:pt idx="3">
                  <c:v>7.4220859606380216</c:v>
                </c:pt>
                <c:pt idx="4">
                  <c:v>7.4625529372749613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BC-45D9-A1BE-796C1EBAA66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United Lincolnshire Teaching Hospitals NHS Trust</c:v>
                </c:pt>
                <c:pt idx="2">
                  <c:v>Sandwell and West Birmingham Hospitals NHS Trust</c:v>
                </c:pt>
                <c:pt idx="3">
                  <c:v>Nottingham University Hospitals NHS Trust</c:v>
                </c:pt>
                <c:pt idx="4">
                  <c:v>Sherwood Forest Hospitals NHS Foundation Trust</c:v>
                </c:pt>
              </c:strCache>
            </c:strRef>
          </c:cat>
          <c:val>
            <c:numRef>
              <c:f>Sheet1!$C$2:$C$6</c:f>
              <c:numCache>
                <c:formatCode>0.0</c:formatCode>
                <c:ptCount val="5"/>
                <c:pt idx="0">
                  <c:v>3.2100405441770459</c:v>
                </c:pt>
                <c:pt idx="1">
                  <c:v>3.1407432420266446</c:v>
                </c:pt>
                <c:pt idx="2">
                  <c:v>2.5798512318064759</c:v>
                </c:pt>
                <c:pt idx="3">
                  <c:v>2.5779140393619784</c:v>
                </c:pt>
                <c:pt idx="4">
                  <c:v>2.5374470627250387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BC-45D9-A1BE-796C1EBAA66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Sheet1!$B$2:$B$6</c:f>
              <c:numCache>
                <c:formatCode>0.0</c:formatCode>
                <c:ptCount val="5"/>
                <c:pt idx="0">
                  <c:v>8.4825969924207598</c:v>
                </c:pt>
                <c:pt idx="1">
                  <c:v>8.2295558568713112</c:v>
                </c:pt>
                <c:pt idx="2">
                  <c:v>8.2147731558330115</c:v>
                </c:pt>
                <c:pt idx="3">
                  <c:v>8.1542963903967625</c:v>
                </c:pt>
                <c:pt idx="4">
                  <c:v>8.0715634506859502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93-413C-B457-93E04240B0A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Northampton General Hospital NHS Trust</c:v>
                </c:pt>
                <c:pt idx="2">
                  <c:v>The Shrewsbury and Telford Hospital NHS Trust</c:v>
                </c:pt>
                <c:pt idx="3">
                  <c:v>The Royal Wolverhampton NHS Trust</c:v>
                </c:pt>
                <c:pt idx="4">
                  <c:v>Walsall Healthcare NHS Trust</c:v>
                </c:pt>
              </c:strCache>
            </c:strRef>
          </c:cat>
          <c:val>
            <c:numRef>
              <c:f>Sheet1!$C$2:$C$6</c:f>
              <c:numCache>
                <c:formatCode>0.0</c:formatCode>
                <c:ptCount val="5"/>
                <c:pt idx="0">
                  <c:v>1.5174030075792402</c:v>
                </c:pt>
                <c:pt idx="1">
                  <c:v>1.7704441431286888</c:v>
                </c:pt>
                <c:pt idx="2">
                  <c:v>1.7852268441669885</c:v>
                </c:pt>
                <c:pt idx="3">
                  <c:v>1.8457036096032375</c:v>
                </c:pt>
                <c:pt idx="4">
                  <c:v>1.9284365493140498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B93-413C-B457-93E04240B0A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4.9050026709059225E-2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0.17083875235010915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1.7835322429630445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0.17083875235010915</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0.61278096780100455</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8.7060488667807689E-2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7.2724853127648794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0.3062286068713389</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0.36128512841334892</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0.10072359264399999</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1.0515399617265899</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0.10072359264399999</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0.36128512841334803</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3.3286112518789324E-2</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9.1787367168997473</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8.2514952609161849</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Sheet1!$B$2:$B$6</c:f>
              <c:numCache>
                <c:formatCode>0.0</c:formatCode>
                <c:ptCount val="5"/>
                <c:pt idx="0">
                  <c:v>7.9002720354060916</c:v>
                </c:pt>
                <c:pt idx="1">
                  <c:v>7.9795782920566536</c:v>
                </c:pt>
                <c:pt idx="2">
                  <c:v>8.0051503018418515</c:v>
                </c:pt>
                <c:pt idx="3">
                  <c:v>8.0602545336069831</c:v>
                </c:pt>
                <c:pt idx="4">
                  <c:v>8.088257142120824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6B8-474C-A82E-694539606BA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Sandwell and West Birmingham Hospitals NHS Trust</c:v>
                </c:pt>
                <c:pt idx="3">
                  <c:v>The Shrewsbury and Telford Hospital NHS Trust</c:v>
                </c:pt>
                <c:pt idx="4">
                  <c:v>University Hospitals Birmingham NHS Foundation Trust</c:v>
                </c:pt>
              </c:strCache>
            </c:strRef>
          </c:cat>
          <c:val>
            <c:numRef>
              <c:f>Sheet1!$C$2:$C$6</c:f>
              <c:numCache>
                <c:formatCode>0.0</c:formatCode>
                <c:ptCount val="5"/>
                <c:pt idx="0">
                  <c:v>2.0997279645939084</c:v>
                </c:pt>
                <c:pt idx="1">
                  <c:v>2.0204217079433464</c:v>
                </c:pt>
                <c:pt idx="2">
                  <c:v>1.9948496981581485</c:v>
                </c:pt>
                <c:pt idx="3">
                  <c:v>1.9397454663930169</c:v>
                </c:pt>
                <c:pt idx="4">
                  <c:v>1.911742857879176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6B8-474C-A82E-694539606BA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Sheet1!$B$2:$B$6</c:f>
              <c:numCache>
                <c:formatCode>0.0</c:formatCode>
                <c:ptCount val="5"/>
                <c:pt idx="0">
                  <c:v>8.7596697812535815</c:v>
                </c:pt>
                <c:pt idx="1">
                  <c:v>8.5971740154796912</c:v>
                </c:pt>
                <c:pt idx="2">
                  <c:v>8.520142407919959</c:v>
                </c:pt>
                <c:pt idx="3">
                  <c:v>8.4805052321903371</c:v>
                </c:pt>
                <c:pt idx="4">
                  <c:v>8.4496436295060899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49B-4D22-9C7D-3973F2FF236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Wye Valley NHS Trust</c:v>
                </c:pt>
                <c:pt idx="4">
                  <c:v>Worcestershire Acute Hospitals NHS Trust</c:v>
                </c:pt>
              </c:strCache>
            </c:strRef>
          </c:cat>
          <c:val>
            <c:numRef>
              <c:f>Sheet1!$C$2:$C$6</c:f>
              <c:numCache>
                <c:formatCode>0.0</c:formatCode>
                <c:ptCount val="5"/>
                <c:pt idx="0">
                  <c:v>1.2403302187464185</c:v>
                </c:pt>
                <c:pt idx="1">
                  <c:v>1.4028259845203088</c:v>
                </c:pt>
                <c:pt idx="2">
                  <c:v>1.479857592080041</c:v>
                </c:pt>
                <c:pt idx="3">
                  <c:v>1.5194947678096629</c:v>
                </c:pt>
                <c:pt idx="4">
                  <c:v>1.5503563704939101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49B-4D22-9C7D-3973F2FF236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0.16562833644029418</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0.38576202423253747</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0.107547568196245</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1.1227812945927687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0.10754756819624589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0.38576202423253747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0.10200756674670686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7.5842971497173766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0.15986024584817127</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0.3058130285184939</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8.5258385931911818E-2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0.89008540627200716</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8.5258385931911818E-2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0.24096302453059515</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8.5709054946144807</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0.28768474669892896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0.28369426854366431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7.9091841022410847E-2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0.8257075556820368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7.9091841022410847E-2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0.28369426854366431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0.41608877086745188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9.1758532838985545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5.3560261095960016E-2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0.30870579644971041</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8.6064868003278505E-2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0.89850496423453308</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8.6064868003278505E-2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0.27292220465555062</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8.5932763808464934</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0.27636697036391134</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9.1967734213762142E-2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0.96013004676100167</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9.1967734213762142E-2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0.32987876815256456</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4.2137386680010991E-2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8.2575020184863899</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8.3953033934641432</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Sheet1!$B$2:$B$6</c:f>
              <c:numCache>
                <c:formatCode>0.0</c:formatCode>
                <c:ptCount val="5"/>
                <c:pt idx="0">
                  <c:v>7.9746906779845936</c:v>
                </c:pt>
                <c:pt idx="1">
                  <c:v>7.9813568860940247</c:v>
                </c:pt>
                <c:pt idx="2">
                  <c:v>8.0532789805376073</c:v>
                </c:pt>
                <c:pt idx="3">
                  <c:v>8.1076255942106119</c:v>
                </c:pt>
                <c:pt idx="4">
                  <c:v>8.1188425920125269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1EC-4C44-A989-AA61CE58CF9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Coventry and Warwickshire NHS Trust</c:v>
                </c:pt>
                <c:pt idx="2">
                  <c:v>Nottingham University Hospitals NHS Trust</c:v>
                </c:pt>
                <c:pt idx="3">
                  <c:v>South Warwickshire University NHS Foundation Trust</c:v>
                </c:pt>
                <c:pt idx="4">
                  <c:v>The Royal Wolverhampton NHS Trust</c:v>
                </c:pt>
              </c:strCache>
            </c:strRef>
          </c:cat>
          <c:val>
            <c:numRef>
              <c:f>Sheet1!$C$2:$C$6</c:f>
              <c:numCache>
                <c:formatCode>0.0</c:formatCode>
                <c:ptCount val="5"/>
                <c:pt idx="0">
                  <c:v>2.0253093220154064</c:v>
                </c:pt>
                <c:pt idx="1">
                  <c:v>2.0186431139059753</c:v>
                </c:pt>
                <c:pt idx="2">
                  <c:v>1.9467210194623927</c:v>
                </c:pt>
                <c:pt idx="3">
                  <c:v>1.8923744057893881</c:v>
                </c:pt>
                <c:pt idx="4">
                  <c:v>1.8811574079874731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1EC-4C44-A989-AA61CE58CF9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Sheet1!$B$2:$B$6</c:f>
              <c:numCache>
                <c:formatCode>0.0</c:formatCode>
                <c:ptCount val="5"/>
                <c:pt idx="0">
                  <c:v>8.9730770323392406</c:v>
                </c:pt>
                <c:pt idx="1">
                  <c:v>8.9659353747906181</c:v>
                </c:pt>
                <c:pt idx="2">
                  <c:v>8.8558486986610188</c:v>
                </c:pt>
                <c:pt idx="3">
                  <c:v>8.6934060270438795</c:v>
                </c:pt>
                <c:pt idx="4">
                  <c:v>8.5157080295166576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312-48F2-B64D-FC9432C4135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Northampton General Hospital NHS Trust</c:v>
                </c:pt>
                <c:pt idx="1">
                  <c:v>Birmingham Women's and Children's NHS Foundation Trust</c:v>
                </c:pt>
                <c:pt idx="2">
                  <c:v>University Hospitals Of Derby and Burton NHS Foundation Trust</c:v>
                </c:pt>
                <c:pt idx="3">
                  <c:v>Sherwood Forest Hospitals NHS Foundation Trust</c:v>
                </c:pt>
                <c:pt idx="4">
                  <c:v>The Shrewsbury and Telford Hospital NHS Trust</c:v>
                </c:pt>
              </c:strCache>
            </c:strRef>
          </c:cat>
          <c:val>
            <c:numRef>
              <c:f>Sheet1!$C$2:$C$6</c:f>
              <c:numCache>
                <c:formatCode>0.0</c:formatCode>
                <c:ptCount val="5"/>
                <c:pt idx="0">
                  <c:v>1.0269229676607594</c:v>
                </c:pt>
                <c:pt idx="1">
                  <c:v>1.0340646252093819</c:v>
                </c:pt>
                <c:pt idx="2">
                  <c:v>1.1441513013389812</c:v>
                </c:pt>
                <c:pt idx="3">
                  <c:v>1.3065939729561205</c:v>
                </c:pt>
                <c:pt idx="4">
                  <c:v>1.4842919704833424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312-48F2-B64D-FC9432C4135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0.11064558110601741</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1.6244858500536132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0.15560421569531258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0.16382538287250092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8.3953033934641432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0.28199467136355416</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0.40756566718799103</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0.11362626083672289</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1.186241980006443</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0.11362626083672289</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0.40756566718799192</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0.34291754280882181</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8.3460882887845536</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0.60270822456637596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0.40662590431758794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0.11336426197461513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1.1835067492010261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0.11336426197461513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5.2638360979941012E-2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9.2312321168975782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0.44381356545521999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0.20739823768329391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2.1652080628861494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0.20739823768329391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0.74391606739985772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0.22654449197532145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6.7566577968718553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0.17819821800820224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0.21854650331209591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2.2815943682680806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0.21854650331209768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0.78390374529697215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0.85235399948055868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4.1209116422083039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0.16620466037439297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0.16839205626024878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1.7579890842536257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0.16839205626024878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0.44427567835732518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7.663639165658557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0.63793103448275856</c:v>
                </c:pt>
                <c:pt idx="1">
                  <c:v>5.7471264367816091E-2</c:v>
                </c:pt>
                <c:pt idx="2">
                  <c:v>0.18390804597701149</c:v>
                </c:pt>
                <c:pt idx="3">
                  <c:v>5.7471264367816091E-2</c:v>
                </c:pt>
                <c:pt idx="4">
                  <c:v>1.7241379310344831E-2</c:v>
                </c:pt>
                <c:pt idx="5">
                  <c:v>4.5977011494252873E-2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Sheet1!$B$2:$B$6</c:f>
              <c:numCache>
                <c:formatCode>0.0</c:formatCode>
                <c:ptCount val="5"/>
                <c:pt idx="0">
                  <c:v>4.6531739122013924</c:v>
                </c:pt>
                <c:pt idx="1">
                  <c:v>4.7307277084631263</c:v>
                </c:pt>
                <c:pt idx="2">
                  <c:v>5.48618981702176</c:v>
                </c:pt>
                <c:pt idx="3">
                  <c:v>5.6463482336929287</c:v>
                </c:pt>
                <c:pt idx="4">
                  <c:v>5.6757698754067203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146-420B-BDFB-7DE9DAB5259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United Lincolnshire Teaching Hospitals NHS Trust</c:v>
                </c:pt>
                <c:pt idx="2">
                  <c:v>The Shrewsbury and Telford Hospital NHS Trust</c:v>
                </c:pt>
                <c:pt idx="3">
                  <c:v>Kettering General Hospital NHS Foundation Trust</c:v>
                </c:pt>
                <c:pt idx="4">
                  <c:v>University Hospitals Birmingham NHS Foundation Trust</c:v>
                </c:pt>
              </c:strCache>
            </c:strRef>
          </c:cat>
          <c:val>
            <c:numRef>
              <c:f>Sheet1!$C$2:$C$6</c:f>
              <c:numCache>
                <c:formatCode>0.0</c:formatCode>
                <c:ptCount val="5"/>
                <c:pt idx="0">
                  <c:v>5.3468260877986076</c:v>
                </c:pt>
                <c:pt idx="1">
                  <c:v>5.2692722915368737</c:v>
                </c:pt>
                <c:pt idx="2">
                  <c:v>4.51381018297824</c:v>
                </c:pt>
                <c:pt idx="3">
                  <c:v>4.3536517663070713</c:v>
                </c:pt>
                <c:pt idx="4">
                  <c:v>4.3242301245932797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146-420B-BDFB-7DE9DAB5259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Sheet1!$B$2:$B$6</c:f>
              <c:numCache>
                <c:formatCode>0.0</c:formatCode>
                <c:ptCount val="5"/>
                <c:pt idx="0">
                  <c:v>7.3629265002945514</c:v>
                </c:pt>
                <c:pt idx="1">
                  <c:v>7.0547628155093562</c:v>
                </c:pt>
                <c:pt idx="2">
                  <c:v>6.5631519411823032</c:v>
                </c:pt>
                <c:pt idx="3">
                  <c:v>6.519789276410771</c:v>
                </c:pt>
                <c:pt idx="4">
                  <c:v>6.3882358917008784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5E2-4227-8998-9EA1182DFBD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Northampton General Hospital NHS Trust</c:v>
                </c:pt>
                <c:pt idx="2">
                  <c:v>University Hospitals Of Derby and Burton NHS Foundation Trust</c:v>
                </c:pt>
                <c:pt idx="3">
                  <c:v>The Royal Wolverhampton NHS Trust</c:v>
                </c:pt>
                <c:pt idx="4">
                  <c:v>Birmingham Women's and Children's NHS Foundation Trust</c:v>
                </c:pt>
              </c:strCache>
            </c:strRef>
          </c:cat>
          <c:val>
            <c:numRef>
              <c:f>Sheet1!$C$2:$C$6</c:f>
              <c:numCache>
                <c:formatCode>0.0</c:formatCode>
                <c:ptCount val="5"/>
                <c:pt idx="0">
                  <c:v>2.6370734997054486</c:v>
                </c:pt>
                <c:pt idx="1">
                  <c:v>2.9452371844906438</c:v>
                </c:pt>
                <c:pt idx="2">
                  <c:v>3.4368480588176968</c:v>
                </c:pt>
                <c:pt idx="3">
                  <c:v>3.480210723589229</c:v>
                </c:pt>
                <c:pt idx="4">
                  <c:v>3.6117641082991216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5E2-4227-8998-9EA1182DFBD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2.8013068717076983E-2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0.13163512880418704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1.3742519966882085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0.13163512880418615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0.47216161740593421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0.24572789542888174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7.8339690319067259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Your Trust</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9.4303198286944951</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0.64942528735632199</c:v>
                </c:pt>
                <c:pt idx="1">
                  <c:v>0.35057471264367818</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Sheet1!$B$2:$B$6</c:f>
              <c:numCache>
                <c:formatCode>0.0</c:formatCode>
                <c:ptCount val="5"/>
                <c:pt idx="0">
                  <c:v>9.2388011250482762</c:v>
                </c:pt>
                <c:pt idx="1">
                  <c:v>9.262026540918173</c:v>
                </c:pt>
                <c:pt idx="2">
                  <c:v>9.2953294064918897</c:v>
                </c:pt>
                <c:pt idx="3">
                  <c:v>9.3333247826244889</c:v>
                </c:pt>
                <c:pt idx="4">
                  <c:v>9.3548330751498199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077-45A3-B4E7-EBCFE4D0743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University Hospitals Birmingham NHS Foundation Trust</c:v>
                </c:pt>
                <c:pt idx="2">
                  <c:v>University Hospitals Coventry and Warwickshire NHS Trust</c:v>
                </c:pt>
                <c:pt idx="3">
                  <c:v>Nottingham University Hospitals NHS Trust</c:v>
                </c:pt>
                <c:pt idx="4">
                  <c:v>University Hospitals Of Leicester NHS Trust</c:v>
                </c:pt>
              </c:strCache>
            </c:strRef>
          </c:cat>
          <c:val>
            <c:numRef>
              <c:f>Sheet1!$C$2:$C$6</c:f>
              <c:numCache>
                <c:formatCode>0.0</c:formatCode>
                <c:ptCount val="5"/>
                <c:pt idx="0">
                  <c:v>0.76119887495172378</c:v>
                </c:pt>
                <c:pt idx="1">
                  <c:v>0.73797345908182699</c:v>
                </c:pt>
                <c:pt idx="2">
                  <c:v>0.70467059350811034</c:v>
                </c:pt>
                <c:pt idx="3">
                  <c:v>0.66667521737551105</c:v>
                </c:pt>
                <c:pt idx="4">
                  <c:v>0.64516692485018012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077-45A3-B4E7-EBCFE4D0743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Sheet1!$B$2:$B$6</c:f>
              <c:numCache>
                <c:formatCode>0.0</c:formatCode>
                <c:ptCount val="5"/>
                <c:pt idx="0">
                  <c:v>9.6434030049193868</c:v>
                </c:pt>
                <c:pt idx="1">
                  <c:v>9.6302155269133589</c:v>
                </c:pt>
                <c:pt idx="2">
                  <c:v>9.6210400613218798</c:v>
                </c:pt>
                <c:pt idx="3">
                  <c:v>9.5723597306189561</c:v>
                </c:pt>
                <c:pt idx="4">
                  <c:v>9.5565205771119732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64-4F06-B799-E923AC27104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Sherwood Forest Hospitals NHS Foundation Trust</c:v>
                </c:pt>
                <c:pt idx="1">
                  <c:v>Wye Valley NHS Trust</c:v>
                </c:pt>
                <c:pt idx="2">
                  <c:v>University Hospitals Of Derby and Burton NHS Foundation Trust</c:v>
                </c:pt>
                <c:pt idx="3">
                  <c:v>Chesterfield Royal Hospital NHS Foundation Trust</c:v>
                </c:pt>
                <c:pt idx="4">
                  <c:v>United Lincolnshire Teaching Hospitals NHS Trust</c:v>
                </c:pt>
              </c:strCache>
            </c:strRef>
          </c:cat>
          <c:val>
            <c:numRef>
              <c:f>Sheet1!$C$2:$C$6</c:f>
              <c:numCache>
                <c:formatCode>0.0</c:formatCode>
                <c:ptCount val="5"/>
                <c:pt idx="0">
                  <c:v>0.35659699508061315</c:v>
                </c:pt>
                <c:pt idx="1">
                  <c:v>0.36978447308664109</c:v>
                </c:pt>
                <c:pt idx="2">
                  <c:v>0.37895993867812017</c:v>
                </c:pt>
                <c:pt idx="3">
                  <c:v>0.42764026938104394</c:v>
                </c:pt>
                <c:pt idx="4">
                  <c:v>0.44347942288802678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64-4F06-B799-E923AC27104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0.26235154713801023</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0.1106920879085429</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3.0860126516632391E-2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0.32217532560491691</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3.0860126516632391E-2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6.5167517787671159E-2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9.7676583729738375</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0.26144698630914487</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9.6228548341393605E-2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1.0046123394104534</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9.6228548341393605E-2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0.22375604786801162</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8.5447683429296504</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0.342239223718245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2.4367677084336847E-2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6.7935261855414097E-3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7.092344581455734E-2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6.7935261855414097E-3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2.4367677084336847E-2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0.10073827843765493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9.978532770179994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Sheet1!$B$2:$B$6</c:f>
              <c:numCache>
                <c:formatCode>0.0</c:formatCode>
                <c:ptCount val="5"/>
                <c:pt idx="0">
                  <c:v>6.0812761773087667</c:v>
                </c:pt>
                <c:pt idx="1">
                  <c:v>6.1991377016673974</c:v>
                </c:pt>
                <c:pt idx="2">
                  <c:v>6.2311637790647589</c:v>
                </c:pt>
                <c:pt idx="3">
                  <c:v>6.46587899253002</c:v>
                </c:pt>
                <c:pt idx="4">
                  <c:v>6.5223838227991608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C4-4A94-A4F0-AC4D89CC7EF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Nottingham University Hospitals NHS Trust</c:v>
                </c:pt>
                <c:pt idx="3">
                  <c:v>University Hospitals Of Leicester NHS Trust</c:v>
                </c:pt>
                <c:pt idx="4">
                  <c:v>University Hospitals Birmingham NHS Foundation Trust</c:v>
                </c:pt>
              </c:strCache>
            </c:strRef>
          </c:cat>
          <c:val>
            <c:numRef>
              <c:f>Sheet1!$C$2:$C$6</c:f>
              <c:numCache>
                <c:formatCode>0.0</c:formatCode>
                <c:ptCount val="5"/>
                <c:pt idx="0">
                  <c:v>3.9187238226912333</c:v>
                </c:pt>
                <c:pt idx="1">
                  <c:v>3.8008622983326026</c:v>
                </c:pt>
                <c:pt idx="2">
                  <c:v>3.7688362209352411</c:v>
                </c:pt>
                <c:pt idx="3">
                  <c:v>3.53412100746998</c:v>
                </c:pt>
                <c:pt idx="4">
                  <c:v>3.4776161772008392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C4-4A94-A4F0-AC4D89CC7EF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Sheet1!$B$2:$B$6</c:f>
              <c:numCache>
                <c:formatCode>0.0</c:formatCode>
                <c:ptCount val="5"/>
                <c:pt idx="0">
                  <c:v>7.1523605129941146</c:v>
                </c:pt>
                <c:pt idx="1">
                  <c:v>7.0723236480088891</c:v>
                </c:pt>
                <c:pt idx="2">
                  <c:v>6.9592812866286273</c:v>
                </c:pt>
                <c:pt idx="3">
                  <c:v>6.8703448261208031</c:v>
                </c:pt>
                <c:pt idx="4">
                  <c:v>6.7178171347324884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75-4387-A2B4-C59235963F9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The Shrewsbury and Telford Hospital NHS Trust</c:v>
                </c:pt>
                <c:pt idx="2">
                  <c:v>University Hospitals Of Derby and Burton NHS Foundation Trust</c:v>
                </c:pt>
                <c:pt idx="3">
                  <c:v>Northampton General Hospital NHS Trust</c:v>
                </c:pt>
                <c:pt idx="4">
                  <c:v>University Hospitals Of North Midlands NHS Trust</c:v>
                </c:pt>
              </c:strCache>
            </c:strRef>
          </c:cat>
          <c:val>
            <c:numRef>
              <c:f>Sheet1!$C$2:$C$6</c:f>
              <c:numCache>
                <c:formatCode>0.0</c:formatCode>
                <c:ptCount val="5"/>
                <c:pt idx="0">
                  <c:v>2.8476394870058854</c:v>
                </c:pt>
                <c:pt idx="1">
                  <c:v>2.9276763519911109</c:v>
                </c:pt>
                <c:pt idx="2">
                  <c:v>3.0407187133713727</c:v>
                </c:pt>
                <c:pt idx="3">
                  <c:v>3.1296551738791969</c:v>
                </c:pt>
                <c:pt idx="4">
                  <c:v>3.2821828652675116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75-4387-A2B4-C59235963F9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0.75287356321839083</c:v>
                </c:pt>
                <c:pt idx="1">
                  <c:v>0.1149425287356322</c:v>
                </c:pt>
                <c:pt idx="2">
                  <c:v>0.13218390804597699</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0.14809444851449172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1.747808610328752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0.16741690177648749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2.1113121459411133E-2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7.1919187729292258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0.35094343631178759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0.28304314348796744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2.954930105821993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0.28304314348796744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4.0410087307694909E-2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6.4456065854962477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5.9601038099800441E-2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0.36401558989245331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0.10148482489001065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1.0594871179570262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0.10148482489000976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0.36401558989245331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0.49743343039757626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8.7193870883538782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8.2883826300398766</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Sheet1!$B$2:$B$6</c:f>
              <c:numCache>
                <c:formatCode>0.0</c:formatCode>
                <c:ptCount val="5"/>
                <c:pt idx="0">
                  <c:v>7.7216882993226514</c:v>
                </c:pt>
                <c:pt idx="1">
                  <c:v>7.8399475022793368</c:v>
                </c:pt>
                <c:pt idx="2">
                  <c:v>8.0707380770243251</c:v>
                </c:pt>
                <c:pt idx="3">
                  <c:v>8.1405431586534203</c:v>
                </c:pt>
                <c:pt idx="4">
                  <c:v>8.2671392575381422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FC2-4F6E-B92F-3958C04E6C6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Chesterfield Royal Hospital NHS Foundation Trust</c:v>
                </c:pt>
                <c:pt idx="2">
                  <c:v>The Shrewsbury and Telford Hospital NHS Trust</c:v>
                </c:pt>
                <c:pt idx="3">
                  <c:v>The Royal Wolverhampton NHS Trust</c:v>
                </c:pt>
                <c:pt idx="4">
                  <c:v>University Hospitals Birmingham NHS Foundation Trust</c:v>
                </c:pt>
              </c:strCache>
            </c:strRef>
          </c:cat>
          <c:val>
            <c:numRef>
              <c:f>Sheet1!$C$2:$C$6</c:f>
              <c:numCache>
                <c:formatCode>0.0</c:formatCode>
                <c:ptCount val="5"/>
                <c:pt idx="0">
                  <c:v>2.2783117006773486</c:v>
                </c:pt>
                <c:pt idx="1">
                  <c:v>2.1600524977206632</c:v>
                </c:pt>
                <c:pt idx="2">
                  <c:v>1.9292619229756749</c:v>
                </c:pt>
                <c:pt idx="3">
                  <c:v>1.8594568413465797</c:v>
                </c:pt>
                <c:pt idx="4">
                  <c:v>1.7328607424618578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FC2-4F6E-B92F-3958C04E6C6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Sheet1!$B$2:$B$6</c:f>
              <c:numCache>
                <c:formatCode>0.0</c:formatCode>
                <c:ptCount val="5"/>
                <c:pt idx="0">
                  <c:v>8.933027957472973</c:v>
                </c:pt>
                <c:pt idx="1">
                  <c:v>8.8909560545961082</c:v>
                </c:pt>
                <c:pt idx="2">
                  <c:v>8.7713640425981811</c:v>
                </c:pt>
                <c:pt idx="3">
                  <c:v>8.6579898487411597</c:v>
                </c:pt>
                <c:pt idx="4">
                  <c:v>8.5785556279279174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8EB-4C8F-9FBC-8B69758AD6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Worcestershire Acute Hospitals NHS Trust</c:v>
                </c:pt>
                <c:pt idx="2">
                  <c:v>Wye Valley NHS Trust</c:v>
                </c:pt>
                <c:pt idx="3">
                  <c:v>University Hospitals Of Derby and Burton NHS Foundation Trust</c:v>
                </c:pt>
                <c:pt idx="4">
                  <c:v>Northampton General Hospital NHS Trust</c:v>
                </c:pt>
              </c:strCache>
            </c:strRef>
          </c:cat>
          <c:val>
            <c:numRef>
              <c:f>Sheet1!$C$2:$C$6</c:f>
              <c:numCache>
                <c:formatCode>0.0</c:formatCode>
                <c:ptCount val="5"/>
                <c:pt idx="0">
                  <c:v>1.066972042527027</c:v>
                </c:pt>
                <c:pt idx="1">
                  <c:v>1.1090439454038918</c:v>
                </c:pt>
                <c:pt idx="2">
                  <c:v>1.2286359574018189</c:v>
                </c:pt>
                <c:pt idx="3">
                  <c:v>1.3420101512588403</c:v>
                </c:pt>
                <c:pt idx="4">
                  <c:v>1.4214443720720826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8EB-4C8F-9FBC-8B69758AD6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0.37220901295499953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0.1150880339338336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1.2015026829484086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0.1150880339338336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0.41280889637826768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7.9557638475602488E-2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7.9017847097713592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0.15100450210856842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0.29272405139481705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8.160927696990683E-2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0.85198922843009939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8.160927696990683E-2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9.6100110888412971E-2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8.9023651321071124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0.39655172413793105</c:v>
                </c:pt>
                <c:pt idx="1">
                  <c:v>0.5977011494252874</c:v>
                </c:pt>
                <c:pt idx="2">
                  <c:v>0</c:v>
                </c:pt>
                <c:pt idx="3">
                  <c:v>5.7471264367816091E-3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0.15675907356551644</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0.40627949625814086</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0.1132676859975712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1.1824985097554297</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0.11326768599757031</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0.40627949625814175</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0.1528436916313165</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8.0609980482411618</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8.0875548400620794</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Sheet1!$B$2:$B$6</c:f>
              <c:numCache>
                <c:formatCode>0.0</c:formatCode>
                <c:ptCount val="5"/>
                <c:pt idx="0">
                  <c:v>7.7312406912708767</c:v>
                </c:pt>
                <c:pt idx="1">
                  <c:v>7.8529761210471269</c:v>
                </c:pt>
                <c:pt idx="2">
                  <c:v>8.0452389994877773</c:v>
                </c:pt>
                <c:pt idx="3">
                  <c:v>8.0482833246527825</c:v>
                </c:pt>
                <c:pt idx="4">
                  <c:v>8.0691842890611305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0D-405B-9DFF-534629F8D4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Sandwell and West Birmingham Hospitals NHS Trust</c:v>
                </c:pt>
                <c:pt idx="2">
                  <c:v>South Warwickshire University NHS Foundation Trust</c:v>
                </c:pt>
                <c:pt idx="3">
                  <c:v>The Shrewsbury and Telford Hospital NHS Trust</c:v>
                </c:pt>
                <c:pt idx="4">
                  <c:v>United Lincolnshire Teaching Hospitals NHS Trust</c:v>
                </c:pt>
              </c:strCache>
            </c:strRef>
          </c:cat>
          <c:val>
            <c:numRef>
              <c:f>Sheet1!$C$2:$C$6</c:f>
              <c:numCache>
                <c:formatCode>0.0</c:formatCode>
                <c:ptCount val="5"/>
                <c:pt idx="0">
                  <c:v>2.2687593087291233</c:v>
                </c:pt>
                <c:pt idx="1">
                  <c:v>2.1470238789528731</c:v>
                </c:pt>
                <c:pt idx="2">
                  <c:v>1.9547610005122227</c:v>
                </c:pt>
                <c:pt idx="3">
                  <c:v>1.9517166753472175</c:v>
                </c:pt>
                <c:pt idx="4">
                  <c:v>1.9308157109388695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0D-405B-9DFF-534629F8D4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Sheet1!$B$2:$B$6</c:f>
              <c:numCache>
                <c:formatCode>0.0</c:formatCode>
                <c:ptCount val="5"/>
                <c:pt idx="0">
                  <c:v>8.8223179623361521</c:v>
                </c:pt>
                <c:pt idx="1">
                  <c:v>8.6440171140889355</c:v>
                </c:pt>
                <c:pt idx="2">
                  <c:v>8.5930010196734017</c:v>
                </c:pt>
                <c:pt idx="3">
                  <c:v>8.525333927603409</c:v>
                </c:pt>
                <c:pt idx="4">
                  <c:v>8.4869849394501848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EB8-4577-924F-7B503A96D07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University Hospitals Of Derby and Burton NHS Foundation Trust</c:v>
                </c:pt>
                <c:pt idx="3">
                  <c:v>Worcestershire Acute Hospitals NHS Trust</c:v>
                </c:pt>
                <c:pt idx="4">
                  <c:v>Wye Valley NHS Trust</c:v>
                </c:pt>
              </c:strCache>
            </c:strRef>
          </c:cat>
          <c:val>
            <c:numRef>
              <c:f>Sheet1!$C$2:$C$6</c:f>
              <c:numCache>
                <c:formatCode>0.0</c:formatCode>
                <c:ptCount val="5"/>
                <c:pt idx="0">
                  <c:v>1.1776820376638479</c:v>
                </c:pt>
                <c:pt idx="1">
                  <c:v>1.3559828859110645</c:v>
                </c:pt>
                <c:pt idx="2">
                  <c:v>1.4069989803265983</c:v>
                </c:pt>
                <c:pt idx="3">
                  <c:v>1.474666072396591</c:v>
                </c:pt>
                <c:pt idx="4">
                  <c:v>1.5130150605498152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EB8-4577-924F-7B503A96D07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0.2660111407706367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0.11285471362698107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1.1781871370237331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0.11285471362698019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0.40479820699886204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5.1891806797307538E-2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7.8960109339354254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6.4601977138035949E-2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0.27717800247213731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7.7275154760702236E-2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0.80674160984987608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7.7275154760702236E-2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0.20824861970813302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8.8621130095254355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0.13155217445753564</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9.1386941059521831E-2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0.95406664894972693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9.1386941059521831E-2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0.32779552306764081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5.9666363524659261E-2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8.4897538645127657</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1.271746566918682</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0.56074682152404609</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0.15633202140273816</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1.632084037981997</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0.15633202140273816</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0.30937229144068468</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7.1023415522746962</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8.473184013727062</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Sheet1!$B$2:$B$6</c:f>
              <c:numCache>
                <c:formatCode>0.0</c:formatCode>
                <c:ptCount val="5"/>
                <c:pt idx="0">
                  <c:v>8.0323587288733176</c:v>
                </c:pt>
                <c:pt idx="1">
                  <c:v>8.0500992951993773</c:v>
                </c:pt>
                <c:pt idx="2">
                  <c:v>8.0540802943183767</c:v>
                </c:pt>
                <c:pt idx="3">
                  <c:v>8.0673481760289132</c:v>
                </c:pt>
                <c:pt idx="4">
                  <c:v>8.080345409320751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47F-4D07-923B-C41958F979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Wye Valley NHS Trust</c:v>
                </c:pt>
                <c:pt idx="2">
                  <c:v>United Lincolnshire Teaching Hospitals NHS Trust</c:v>
                </c:pt>
                <c:pt idx="3">
                  <c:v>University Hospitals Of Leicester NHS Trust</c:v>
                </c:pt>
                <c:pt idx="4">
                  <c:v>Kettering General Hospital NHS Foundation Trust</c:v>
                </c:pt>
              </c:strCache>
            </c:strRef>
          </c:cat>
          <c:val>
            <c:numRef>
              <c:f>Sheet1!$C$2:$C$6</c:f>
              <c:numCache>
                <c:formatCode>0.0</c:formatCode>
                <c:ptCount val="5"/>
                <c:pt idx="0">
                  <c:v>1.9676412711266824</c:v>
                </c:pt>
                <c:pt idx="1">
                  <c:v>1.9499007048006227</c:v>
                </c:pt>
                <c:pt idx="2">
                  <c:v>1.9459197056816233</c:v>
                </c:pt>
                <c:pt idx="3">
                  <c:v>1.9326518239710868</c:v>
                </c:pt>
                <c:pt idx="4">
                  <c:v>1.919654590679249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47F-4D07-923B-C41958F979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2</c:v>
                </c:pt>
                <c:pt idx="3">
                  <c:v>62</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Sheet1!$B$2:$B$6</c:f>
              <c:numCache>
                <c:formatCode>0.0</c:formatCode>
                <c:ptCount val="5"/>
                <c:pt idx="0">
                  <c:v>8.6256774264628664</c:v>
                </c:pt>
                <c:pt idx="1">
                  <c:v>8.5280008610523677</c:v>
                </c:pt>
                <c:pt idx="2">
                  <c:v>8.5264794137953448</c:v>
                </c:pt>
                <c:pt idx="3">
                  <c:v>8.5107723528888197</c:v>
                </c:pt>
                <c:pt idx="4">
                  <c:v>8.4951059128688211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DF-4B98-B4E2-5CD88BEA24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Of Derby and Burton NHS Foundation Trust</c:v>
                </c:pt>
                <c:pt idx="1">
                  <c:v>Sherwood Forest Hospitals NHS Foundation Trust</c:v>
                </c:pt>
                <c:pt idx="2">
                  <c:v>The Royal Wolverhampton NHS Trust</c:v>
                </c:pt>
                <c:pt idx="3">
                  <c:v>The Shrewsbury and Telford Hospital NHS Trust</c:v>
                </c:pt>
                <c:pt idx="4">
                  <c:v>Northampton General Hospital NHS Trust</c:v>
                </c:pt>
              </c:strCache>
            </c:strRef>
          </c:cat>
          <c:val>
            <c:numRef>
              <c:f>Sheet1!$C$2:$C$6</c:f>
              <c:numCache>
                <c:formatCode>0.0</c:formatCode>
                <c:ptCount val="5"/>
                <c:pt idx="0">
                  <c:v>1.3743225735371336</c:v>
                </c:pt>
                <c:pt idx="1">
                  <c:v>1.4719991389476323</c:v>
                </c:pt>
                <c:pt idx="2">
                  <c:v>1.4735205862046552</c:v>
                </c:pt>
                <c:pt idx="3">
                  <c:v>1.4892276471111803</c:v>
                </c:pt>
                <c:pt idx="4">
                  <c:v>1.5048940871311789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DF-4B98-B4E2-5CD88BEA24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0.29866960668786291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0.12328582354970496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1.2870864389745194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0.12328582354970585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8.0092782313911925E-2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8.8394044163636352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1.3352648077185947E-2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0.53853688539115918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0.15014005726205326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1.5674408142387648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0.15014005726205326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0.38250837008277827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8.0957345980883169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0.39337650154400716</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0.46637212720800658</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0.13002106222227816</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1.3574013714552216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0.13002106222227816</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0.33103431364260061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9.0724842888290365</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0.15639130108545896</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0.52101911894366904</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0.14525623494852891</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1.5164544048600392</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0.14525623494852979</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0.12270905143134314</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8.466981179473267</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5.8242620542436896E-2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0.16565913521181752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1.7294577777420956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8.7299100572147736E-2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8.3490955516545124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0.59296698766792133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0.18563457982649645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1.9379985745326991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0.18563457982649822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0.16336602703015224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8.0154040479536022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7.4003363544230609</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Sheet1!$B$2:$B$6</c:f>
              <c:numCache>
                <c:formatCode>0.0</c:formatCode>
                <c:ptCount val="5"/>
                <c:pt idx="0">
                  <c:v>5.8576495172660961</c:v>
                </c:pt>
                <c:pt idx="1">
                  <c:v>6.674920609744162</c:v>
                </c:pt>
                <c:pt idx="2">
                  <c:v>6.8704090817603678</c:v>
                </c:pt>
                <c:pt idx="3">
                  <c:v>7.0570248427512734</c:v>
                </c:pt>
                <c:pt idx="4">
                  <c:v>7.0661028349175297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615-4FA5-8D13-736FC5D2EE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Chesterfield Royal Hospital NHS Foundation Trust</c:v>
                </c:pt>
                <c:pt idx="1">
                  <c:v>Kettering General Hospital NHS Foundation Trust</c:v>
                </c:pt>
                <c:pt idx="2">
                  <c:v>The Shrewsbury and Telford Hospital NHS Trust</c:v>
                </c:pt>
                <c:pt idx="3">
                  <c:v>University Hospitals Birmingham NHS Foundation Trust</c:v>
                </c:pt>
                <c:pt idx="4">
                  <c:v>The Royal Wolverhampton NHS Trust</c:v>
                </c:pt>
              </c:strCache>
            </c:strRef>
          </c:cat>
          <c:val>
            <c:numRef>
              <c:f>Sheet1!$C$2:$C$6</c:f>
              <c:numCache>
                <c:formatCode>0.0</c:formatCode>
                <c:ptCount val="5"/>
                <c:pt idx="0">
                  <c:v>4.1423504827339039</c:v>
                </c:pt>
                <c:pt idx="1">
                  <c:v>3.325079390255838</c:v>
                </c:pt>
                <c:pt idx="2">
                  <c:v>3.1295909182396322</c:v>
                </c:pt>
                <c:pt idx="3">
                  <c:v>2.9429751572487266</c:v>
                </c:pt>
                <c:pt idx="4">
                  <c:v>2.9338971650824703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615-4FA5-8D13-736FC5D2EE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7.689473827817487</c:v>
                </c:pt>
                <c:pt idx="1">
                  <c:v>5.9520624882315127</c:v>
                </c:pt>
                <c:pt idx="2">
                  <c:v>7.1919187729292258</c:v>
                </c:pt>
                <c:pt idx="3">
                  <c:v>8.3490955516545124</c:v>
                </c:pt>
                <c:pt idx="4">
                  <c:v>8.9738087939485762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8.3093872068280668</c:v>
                </c:pt>
                <c:pt idx="1">
                  <c:v>6.4598193756752407</c:v>
                </c:pt>
                <c:pt idx="2">
                  <c:v>7.5969955958583961</c:v>
                </c:pt>
                <c:pt idx="3">
                  <c:v>8.7283117765369731</c:v>
                </c:pt>
                <c:pt idx="4">
                  <c:v>9.2949832385402029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Sheet1!$B$2:$B$6</c:f>
              <c:numCache>
                <c:formatCode>0.0</c:formatCode>
                <c:ptCount val="5"/>
                <c:pt idx="0">
                  <c:v>8.2102760455550907</c:v>
                </c:pt>
                <c:pt idx="1">
                  <c:v>8.1034928291438852</c:v>
                </c:pt>
                <c:pt idx="2">
                  <c:v>7.9981040411104827</c:v>
                </c:pt>
                <c:pt idx="3">
                  <c:v>7.9719634373411541</c:v>
                </c:pt>
                <c:pt idx="4">
                  <c:v>7.7858858537754578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75E-43C2-AB2B-C5F034D202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Coventry and Warwickshire NHS Trust</c:v>
                </c:pt>
                <c:pt idx="2">
                  <c:v>Birmingham Women's and Children's NHS Foundation Trust</c:v>
                </c:pt>
                <c:pt idx="3">
                  <c:v>Wye Valley NHS Trust</c:v>
                </c:pt>
                <c:pt idx="4">
                  <c:v>University Hospitals Of Derby and Burton NHS Foundation Trust</c:v>
                </c:pt>
              </c:strCache>
            </c:strRef>
          </c:cat>
          <c:val>
            <c:numRef>
              <c:f>Sheet1!$C$2:$C$6</c:f>
              <c:numCache>
                <c:formatCode>0.0</c:formatCode>
                <c:ptCount val="5"/>
                <c:pt idx="0">
                  <c:v>1.7897239544449093</c:v>
                </c:pt>
                <c:pt idx="1">
                  <c:v>1.8965071708561148</c:v>
                </c:pt>
                <c:pt idx="2">
                  <c:v>2.0018959588895173</c:v>
                </c:pt>
                <c:pt idx="3">
                  <c:v>2.0280365626588459</c:v>
                </c:pt>
                <c:pt idx="4">
                  <c:v>2.2141141462245422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75E-43C2-AB2B-C5F034D202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0.53857064519753806</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0.37146103367449701</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0.10356055895038985</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1.0811574859126374</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0.10356055895038985</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0.3714610336744979</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0.38704019788487898</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8.0375799493319988</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0.26814873479839996</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0.27837568498516951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7.7609059690832538E-2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0.81022752976427981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7.7609059690832538E-2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0.15445879071901736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8.9572257506594983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0.90282036173233937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0.58750259923596726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0.16379133218855557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1.7099581801995773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0.1637913321885538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0.58750259923596637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7.5008947297527939E-2</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6.8199829192510473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4.9173227525120655E-2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0.91185894582829485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0.25421945655985123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2.654014919482929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0.25421945655985123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0.9118589458282953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9.994419068599214E-3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5.7865567984496966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Your Trust</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8.1026869477013044</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Sheet1!$B$2:$B$6</c:f>
              <c:numCache>
                <c:formatCode>0.0</c:formatCode>
                <c:ptCount val="5"/>
                <c:pt idx="0">
                  <c:v>7.5020098114106508</c:v>
                </c:pt>
                <c:pt idx="1">
                  <c:v>7.8129466336054563</c:v>
                </c:pt>
                <c:pt idx="2">
                  <c:v>7.8202626667859052</c:v>
                </c:pt>
                <c:pt idx="3">
                  <c:v>7.8749770271999608</c:v>
                </c:pt>
                <c:pt idx="4">
                  <c:v>7.9909183567179971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681-4408-AA78-3491904DC8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Kettering General Hospital NHS Foundation Trust</c:v>
                </c:pt>
                <c:pt idx="1">
                  <c:v>The Shrewsbury and Telford Hospital NHS Trust</c:v>
                </c:pt>
                <c:pt idx="2">
                  <c:v>Chesterfield Royal Hospital NHS Foundation Trust</c:v>
                </c:pt>
                <c:pt idx="3">
                  <c:v>Sandwell and West Birmingham Hospitals NHS Trust</c:v>
                </c:pt>
                <c:pt idx="4">
                  <c:v>United Lincolnshire Teaching Hospitals NHS Trust</c:v>
                </c:pt>
              </c:strCache>
            </c:strRef>
          </c:cat>
          <c:val>
            <c:numRef>
              <c:f>Sheet1!$C$2:$C$6</c:f>
              <c:numCache>
                <c:formatCode>0.0</c:formatCode>
                <c:ptCount val="5"/>
                <c:pt idx="0">
                  <c:v>2.4979901885893492</c:v>
                </c:pt>
                <c:pt idx="1">
                  <c:v>2.1870533663945437</c:v>
                </c:pt>
                <c:pt idx="2">
                  <c:v>2.1797373332140948</c:v>
                </c:pt>
                <c:pt idx="3">
                  <c:v>2.1250229728000392</c:v>
                </c:pt>
                <c:pt idx="4">
                  <c:v>2.0090816432820029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681-4408-AA78-3491904DC8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Sheet1!$B$2:$B$6</c:f>
              <c:numCache>
                <c:formatCode>0.0</c:formatCode>
                <c:ptCount val="5"/>
                <c:pt idx="0">
                  <c:v>8.7774526650363907</c:v>
                </c:pt>
                <c:pt idx="1">
                  <c:v>8.6863456075655439</c:v>
                </c:pt>
                <c:pt idx="2">
                  <c:v>8.5459667468348055</c:v>
                </c:pt>
                <c:pt idx="3">
                  <c:v>8.4602893022408399</c:v>
                </c:pt>
                <c:pt idx="4">
                  <c:v>8.4038543975159197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D2-4244-BFCD-18F0E0DC4D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Birmingham Women's and Children's NHS Foundation Trust</c:v>
                </c:pt>
                <c:pt idx="1">
                  <c:v>Northampton General Hospital NHS Trust</c:v>
                </c:pt>
                <c:pt idx="2">
                  <c:v>Wye Valley NHS Trust</c:v>
                </c:pt>
                <c:pt idx="3">
                  <c:v>University Hospitals Of Derby and Burton NHS Foundation Trust</c:v>
                </c:pt>
                <c:pt idx="4">
                  <c:v>University Hospitals Birmingham NHS Foundation Trust</c:v>
                </c:pt>
              </c:strCache>
            </c:strRef>
          </c:cat>
          <c:val>
            <c:numRef>
              <c:f>Sheet1!$C$2:$C$6</c:f>
              <c:numCache>
                <c:formatCode>0.0</c:formatCode>
                <c:ptCount val="5"/>
                <c:pt idx="0">
                  <c:v>1.2225473349636093</c:v>
                </c:pt>
                <c:pt idx="1">
                  <c:v>1.3136543924344561</c:v>
                </c:pt>
                <c:pt idx="2">
                  <c:v>1.4540332531651945</c:v>
                </c:pt>
                <c:pt idx="3">
                  <c:v>1.5397106977591601</c:v>
                </c:pt>
                <c:pt idx="4">
                  <c:v>1.5961456024840803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D2-4244-BFCD-18F0E0DC4D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2.7210119815203271E-2</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9.9937832297733564E-2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1.0433367356228267</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4.8402534408811704E-2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8.7871965797221545</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0.18079922160550499</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0.13098654616603422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1.3674808863197647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0.13098654616603511</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0.46983521844060405</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0.4172379638753192</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7.0004777165813286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7.3801886596114423</c:v>
                </c:pt>
                <c:pt idx="1">
                  <c:v>9.0724842888290365</c:v>
                </c:pt>
                <c:pt idx="2">
                  <c:v>9.0527601552636252</c:v>
                </c:pt>
                <c:pt idx="3">
                  <c:v>9.4142379327223917</c:v>
                </c:pt>
                <c:pt idx="4">
                  <c:v>8.8394044163636352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5.8851012688846627</c:v>
                </c:pt>
                <c:pt idx="1">
                  <c:v>8.2465389537384208</c:v>
                </c:pt>
                <c:pt idx="2">
                  <c:v>8.6138900947930974</c:v>
                </c:pt>
                <c:pt idx="3">
                  <c:v>8.9973219852825554</c:v>
                </c:pt>
                <c:pt idx="4">
                  <c:v>8.5167053051106389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0.2761172153610314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0.42439873305764131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0.11831919374832722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1.235235531216393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0.11831919374832722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0.37725422887202242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8.1197416899706667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0.17142694215146559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0.11845834694400192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1.2366882707604505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0.11845834694400281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0.42489786120476758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2.2888434086265619E-2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7.9130801092700551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0.17677315695954032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0.14421146146997543</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1.5055471185449747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0.14421146146997543</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0.39009617602660462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7.4641365485917879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6.1201537530523709E-2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0.33134227909071434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9.2375750121341582E-2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0.96438967472477799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9.2375750121341582E-2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8.7703617342253182E-2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9.1026282297131313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2.15659648786799E-2</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0.36615697714995044</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0.10208182764726192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1.0657197417151041</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0.10208182764726281</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0.36615697714995044</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1.9628508376712261E-3</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8.3315477600599959</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8.5894117954274716</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Sheet1!$B$2:$B$6</c:f>
              <c:numCache>
                <c:formatCode>0.0</c:formatCode>
                <c:ptCount val="5"/>
                <c:pt idx="0">
                  <c:v>7.1877800733105959</c:v>
                </c:pt>
                <c:pt idx="1">
                  <c:v>7.6140091027621919</c:v>
                </c:pt>
                <c:pt idx="2">
                  <c:v>7.6147211709955576</c:v>
                </c:pt>
                <c:pt idx="3">
                  <c:v>7.6868535226715453</c:v>
                </c:pt>
                <c:pt idx="4">
                  <c:v>7.6971736631301013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13-48F0-AB84-8A4B9C26C8C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Sandwell and West Birmingham Hospitals NHS Trust</c:v>
                </c:pt>
                <c:pt idx="1">
                  <c:v>Kettering General Hospital NHS Foundation Trust</c:v>
                </c:pt>
                <c:pt idx="2">
                  <c:v>The Royal Wolverhampton NHS Trust</c:v>
                </c:pt>
                <c:pt idx="3">
                  <c:v>University Hospitals Coventry and Warwickshire NHS Trust</c:v>
                </c:pt>
                <c:pt idx="4">
                  <c:v>Worcestershire Acute Hospitals NHS Trust</c:v>
                </c:pt>
              </c:strCache>
            </c:strRef>
          </c:cat>
          <c:val>
            <c:numRef>
              <c:f>Sheet1!$C$2:$C$6</c:f>
              <c:numCache>
                <c:formatCode>0.0</c:formatCode>
                <c:ptCount val="5"/>
                <c:pt idx="0">
                  <c:v>2.8122199266894041</c:v>
                </c:pt>
                <c:pt idx="1">
                  <c:v>2.3859908972378081</c:v>
                </c:pt>
                <c:pt idx="2">
                  <c:v>2.3852788290044424</c:v>
                </c:pt>
                <c:pt idx="3">
                  <c:v>2.3131464773284547</c:v>
                </c:pt>
                <c:pt idx="4">
                  <c:v>2.3028263368698987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13-48F0-AB84-8A4B9C26C8C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Sheet1!$B$2:$B$6</c:f>
              <c:numCache>
                <c:formatCode>0.0</c:formatCode>
                <c:ptCount val="5"/>
                <c:pt idx="0">
                  <c:v>8.806767742093248</c:v>
                </c:pt>
                <c:pt idx="1">
                  <c:v>8.7807061552027719</c:v>
                </c:pt>
                <c:pt idx="2">
                  <c:v>8.5894117954274716</c:v>
                </c:pt>
                <c:pt idx="3">
                  <c:v>8.5309243823050718</c:v>
                </c:pt>
                <c:pt idx="4">
                  <c:v>8.5257274842165902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BD-4040-9ED2-348CAE4091C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Wye Valley NHS Trust</c:v>
                </c:pt>
                <c:pt idx="1">
                  <c:v>Northampton General Hospital NHS Trust</c:v>
                </c:pt>
                <c:pt idx="2">
                  <c:v>The Dudley Group NHS Foundation Trust</c:v>
                </c:pt>
                <c:pt idx="3">
                  <c:v>Birmingham Women's and Children's NHS Foundation Trust</c:v>
                </c:pt>
                <c:pt idx="4">
                  <c:v>Walsall Healthcare NHS Trust</c:v>
                </c:pt>
              </c:strCache>
            </c:strRef>
          </c:cat>
          <c:val>
            <c:numRef>
              <c:f>Sheet1!$C$2:$C$6</c:f>
              <c:numCache>
                <c:formatCode>0.0</c:formatCode>
                <c:ptCount val="5"/>
                <c:pt idx="0">
                  <c:v>1.193232257906752</c:v>
                </c:pt>
                <c:pt idx="1">
                  <c:v>1.2192938447972281</c:v>
                </c:pt>
                <c:pt idx="2">
                  <c:v>1.4105882045725284</c:v>
                </c:pt>
                <c:pt idx="3">
                  <c:v>1.4690756176949282</c:v>
                </c:pt>
                <c:pt idx="4">
                  <c:v>1.4742725157834098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BD-4040-9ED2-348CAE4091C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9.4842140493101468E-2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1.1005138490268251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2.5578941327827565E-2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8.9738087939485762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2.1287621468863094E-2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0.30743366573300612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8.5710207470581778E-2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0.89480235878540171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8.5710207470581778E-2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7.3525031078123249E-2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9.4142379327223917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4.1209116422083039</c:v>
                </c:pt>
                <c:pt idx="1">
                  <c:v>7.1023415522746962</c:v>
                </c:pt>
                <c:pt idx="2">
                  <c:v>7.5915711619876438</c:v>
                </c:pt>
                <c:pt idx="3">
                  <c:v>7.9017847097713592</c:v>
                </c:pt>
                <c:pt idx="4">
                  <c:v>7.0004777165813286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4.9198767003185759</c:v>
                </c:pt>
                <c:pt idx="1">
                  <c:v>7.8009712010539456</c:v>
                </c:pt>
                <c:pt idx="2">
                  <c:v>8.1419720279820833</c:v>
                </c:pt>
                <c:pt idx="3">
                  <c:v>8.4070190049429687</c:v>
                </c:pt>
                <c:pt idx="4">
                  <c:v>7.4997028473626077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0.70541486589033964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0.36969749480777914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3.8595891919244258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0.36969749480777825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0.60906049493194203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7.3801886596114423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6.2652817850787788</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Sheet1!$B$2:$B$6</c:f>
              <c:numCache>
                <c:formatCode>0.0</c:formatCode>
                <c:ptCount val="5"/>
                <c:pt idx="0">
                  <c:v>4.0193014585123352</c:v>
                </c:pt>
                <c:pt idx="1">
                  <c:v>4.9631947416160394</c:v>
                </c:pt>
                <c:pt idx="2">
                  <c:v>4.9698385476074041</c:v>
                </c:pt>
                <c:pt idx="3">
                  <c:v>5.0930660767954681</c:v>
                </c:pt>
                <c:pt idx="4">
                  <c:v>5.1021485106395357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F74-4CDD-AAE1-2B346D7516B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Birmingham NHS Foundation Trust</c:v>
                </c:pt>
                <c:pt idx="1">
                  <c:v>Chesterfield Royal Hospital NHS Foundation Trust</c:v>
                </c:pt>
                <c:pt idx="2">
                  <c:v>University Hospitals Of North Midlands NHS Trust</c:v>
                </c:pt>
                <c:pt idx="3">
                  <c:v>The Royal Wolverhampton NHS Trust</c:v>
                </c:pt>
                <c:pt idx="4">
                  <c:v>Sandwell and West Birmingham Hospitals NHS Trust</c:v>
                </c:pt>
              </c:strCache>
            </c:strRef>
          </c:cat>
          <c:val>
            <c:numRef>
              <c:f>Sheet1!$C$2:$C$6</c:f>
              <c:numCache>
                <c:formatCode>0.0</c:formatCode>
                <c:ptCount val="5"/>
                <c:pt idx="0">
                  <c:v>5.9806985414876648</c:v>
                </c:pt>
                <c:pt idx="1">
                  <c:v>5.0368052583839606</c:v>
                </c:pt>
                <c:pt idx="2">
                  <c:v>5.0301614523925959</c:v>
                </c:pt>
                <c:pt idx="3">
                  <c:v>4.9069339232045319</c:v>
                </c:pt>
                <c:pt idx="4">
                  <c:v>4.8978514893604643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F74-4CDD-AAE1-2B346D7516B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Sheet1!$B$2:$B$6</c:f>
              <c:numCache>
                <c:formatCode>0.0</c:formatCode>
                <c:ptCount val="5"/>
                <c:pt idx="0">
                  <c:v>6.4841514300316501</c:v>
                </c:pt>
                <c:pt idx="1">
                  <c:v>6.4659660283033968</c:v>
                </c:pt>
                <c:pt idx="2">
                  <c:v>6.4142178112362522</c:v>
                </c:pt>
                <c:pt idx="3">
                  <c:v>6.3756876750415454</c:v>
                </c:pt>
                <c:pt idx="4">
                  <c:v>6.3402422561655563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6B-4115-9DA3-8493E28F787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Worcestershire Acute Hospitals NHS Trust</c:v>
                </c:pt>
                <c:pt idx="1">
                  <c:v>University Hospitals Of Derby and Burton NHS Foundation Trust</c:v>
                </c:pt>
                <c:pt idx="2">
                  <c:v>University Hospitals Of Leicester NHS Trust</c:v>
                </c:pt>
                <c:pt idx="3">
                  <c:v>Northampton General Hospital NHS Trust</c:v>
                </c:pt>
                <c:pt idx="4">
                  <c:v>Sherwood Forest Hospitals NHS Foundation Trust</c:v>
                </c:pt>
              </c:strCache>
            </c:strRef>
          </c:cat>
          <c:val>
            <c:numRef>
              <c:f>Sheet1!$C$2:$C$6</c:f>
              <c:numCache>
                <c:formatCode>0.0</c:formatCode>
                <c:ptCount val="5"/>
                <c:pt idx="0">
                  <c:v>3.5158485699683499</c:v>
                </c:pt>
                <c:pt idx="1">
                  <c:v>3.5340339716966032</c:v>
                </c:pt>
                <c:pt idx="2">
                  <c:v>3.5857821887637478</c:v>
                </c:pt>
                <c:pt idx="3">
                  <c:v>3.6243123249584546</c:v>
                </c:pt>
                <c:pt idx="4">
                  <c:v>3.6597577438344437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6B-4115-9DA3-8493E28F787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0.18835360125303779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0.26517085933893103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2.7683460047517623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0.26517085933893014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0.95114049700697212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0.17257867181332731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4.9851794698302738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0.57475130309540035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0.552893134914763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0.15414247229436118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1.6092254571353228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0.15414247229436029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0.55289313491476388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0.25584272676793773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7.5453841003272828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Sheet1!$B$2:$B$6</c:f>
              <c:numCache>
                <c:formatCode>0.0</c:formatCode>
                <c:ptCount val="5"/>
                <c:pt idx="0">
                  <c:v>5.0340715052072778</c:v>
                </c:pt>
                <c:pt idx="1">
                  <c:v>5.2703768950654224</c:v>
                </c:pt>
                <c:pt idx="2">
                  <c:v>5.3381789482165534</c:v>
                </c:pt>
                <c:pt idx="3">
                  <c:v>5.4006532796561286</c:v>
                </c:pt>
                <c:pt idx="4">
                  <c:v>5.7374061229361217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2BC-4F7B-BE2A-ABC0734839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Coventry and Warwickshire NHS Trust</c:v>
                </c:pt>
                <c:pt idx="1">
                  <c:v>Kettering General Hospital NHS Foundation Trust</c:v>
                </c:pt>
                <c:pt idx="2">
                  <c:v>University Hospitals Of Derby and Burton NHS Foundation Trust</c:v>
                </c:pt>
                <c:pt idx="3">
                  <c:v>Birmingham Women's and Children's NHS Foundation Trust</c:v>
                </c:pt>
                <c:pt idx="4">
                  <c:v>The Royal Wolverhampton NHS Trust</c:v>
                </c:pt>
              </c:strCache>
            </c:strRef>
          </c:cat>
          <c:val>
            <c:numRef>
              <c:f>Sheet1!$C$2:$C$6</c:f>
              <c:numCache>
                <c:formatCode>0.0</c:formatCode>
                <c:ptCount val="5"/>
                <c:pt idx="0">
                  <c:v>4.9659284947927222</c:v>
                </c:pt>
                <c:pt idx="1">
                  <c:v>4.7296231049345776</c:v>
                </c:pt>
                <c:pt idx="2">
                  <c:v>4.6618210517834466</c:v>
                </c:pt>
                <c:pt idx="3">
                  <c:v>4.5993467203438714</c:v>
                </c:pt>
                <c:pt idx="4">
                  <c:v>4.2625938770638783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2BC-4F7B-BE2A-ABC0734839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21296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RNA | The Dudley Group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24021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RNA | The Dudley Group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1841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RNA | The Dudley Group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The Dudley Group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355195424"/>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31500872"/>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177311829"/>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c22. Before the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47696383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the staff did everything they could to help with any pain you felt?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c18. Did staff try to help you with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The Dudley Group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feeling able to ask staff questions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Staff providing children and young people with clear explanations before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Children and young people being given enough privacy during care and treatment</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communicating in ways children and young people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Pain</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effective pain management support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helping children and young people with their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showing friendliness when looking after children and young people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822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174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54311167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57635818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05969625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p63. Before your child's operations or procedures, how well did staff explain what would be done?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173402548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p42. Did different staff give you conflicting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p61. If your child felt pain while at hospital, did staff do everything they could to help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p37. Did staff caring for and treating your child communicate with them in a way that your child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The Dudley Group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lang="en-GB" sz="1200" b="0">
                <a:solidFill>
                  <a:prstClr val="black"/>
                </a:solidFill>
                <a:latin typeface="Arial"/>
              </a:rPr>
              <a:t>Parents / carers feeling that staff explain well what will be done before the child or young person’s operations or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consistent information about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Pain: </a:t>
            </a:r>
            <a:r>
              <a:rPr lang="en-GB" sz="1200" b="0" noProof="0">
                <a:solidFill>
                  <a:prstClr val="black"/>
                </a:solidFill>
                <a:latin typeface="Arial"/>
              </a:rPr>
              <a:t>Staff providing effective pain management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communicating with children in ways they can understand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showing awareness of children and young people's medical histories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822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174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40770877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35413619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5C7CF5B6-E97D-2C3A-405E-A0E969B10A5D}"/>
              </a:ext>
            </a:extLst>
          </p:cNvPr>
          <p:cNvGraphicFramePr/>
          <p:nvPr>
            <p:extLst>
              <p:ext uri="{D42A27DB-BD31-4B8C-83A1-F6EECF244321}">
                <p14:modId xmlns:p14="http://schemas.microsoft.com/office/powerpoint/2010/main" val="35666820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5BD4681C-28B6-BB6D-CD58-209A4546D1A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360595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213167181"/>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92441617"/>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2466419440"/>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8156851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106161078"/>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4015866572"/>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3481821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2408464290"/>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330560742"/>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35991624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8E08F6EA-7541-93CD-502B-9FB568B96C85}"/>
              </a:ext>
            </a:extLst>
          </p:cNvPr>
          <p:cNvGraphicFramePr/>
          <p:nvPr>
            <p:extLst>
              <p:ext uri="{D42A27DB-BD31-4B8C-83A1-F6EECF244321}">
                <p14:modId xmlns:p14="http://schemas.microsoft.com/office/powerpoint/2010/main" val="163701374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D1A0D824-BA1B-DBC7-4D04-73F890B09B7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539779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472083006"/>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622792734"/>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2593188516"/>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9527279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825827235"/>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32568155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489495805"/>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22175441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505682290"/>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369579041"/>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40435066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5DB036D-D60C-196F-3192-9ED44E388D01}"/>
              </a:ext>
            </a:extLst>
          </p:cNvPr>
          <p:cNvGraphicFramePr/>
          <p:nvPr>
            <p:extLst>
              <p:ext uri="{D42A27DB-BD31-4B8C-83A1-F6EECF244321}">
                <p14:modId xmlns:p14="http://schemas.microsoft.com/office/powerpoint/2010/main" val="3428843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CBD616F9-13B4-860C-DA2A-BC45B79D385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3585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857107919"/>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574107396"/>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747106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885397436"/>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7964397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4749418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8DFFF15A-1805-D7CF-56C2-DBCEB8332A0F}"/>
              </a:ext>
            </a:extLst>
          </p:cNvPr>
          <p:cNvGraphicFramePr/>
          <p:nvPr>
            <p:extLst>
              <p:ext uri="{D42A27DB-BD31-4B8C-83A1-F6EECF244321}">
                <p14:modId xmlns:p14="http://schemas.microsoft.com/office/powerpoint/2010/main" val="9577057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B7274470-FBF0-2A3E-16F7-2AF40AC8EAD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297550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651608229"/>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594515595"/>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308212802"/>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2299818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282404738"/>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886795715"/>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9159348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295184411"/>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2454395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239762438"/>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8677266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56711726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DC18C63D-9228-896B-7D8C-E79A7CE5E056}"/>
              </a:ext>
            </a:extLst>
          </p:cNvPr>
          <p:cNvGraphicFramePr/>
          <p:nvPr>
            <p:extLst>
              <p:ext uri="{D42A27DB-BD31-4B8C-83A1-F6EECF244321}">
                <p14:modId xmlns:p14="http://schemas.microsoft.com/office/powerpoint/2010/main" val="2171095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956C0EC1-FD2D-DB19-7BA6-E3F55D63F4A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281014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979182783"/>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055865236"/>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6968228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769299146"/>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5081395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16777497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004372D-41F0-F387-1833-814B1C07EEE8}"/>
              </a:ext>
            </a:extLst>
          </p:cNvPr>
          <p:cNvGraphicFramePr/>
          <p:nvPr>
            <p:extLst>
              <p:ext uri="{D42A27DB-BD31-4B8C-83A1-F6EECF244321}">
                <p14:modId xmlns:p14="http://schemas.microsoft.com/office/powerpoint/2010/main" val="4545003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F417C84A-0275-5ACA-4026-69D4D78068F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971118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910387963"/>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172988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1078943342"/>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3960179940"/>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831927404"/>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54300744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420289701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BCF035D8-3D78-D211-1AF2-6FF1F77CBE81}"/>
              </a:ext>
            </a:extLst>
          </p:cNvPr>
          <p:cNvGraphicFramePr/>
          <p:nvPr>
            <p:extLst>
              <p:ext uri="{D42A27DB-BD31-4B8C-83A1-F6EECF244321}">
                <p14:modId xmlns:p14="http://schemas.microsoft.com/office/powerpoint/2010/main" val="24624044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E65DC27F-DD40-B217-F584-56DBEE7173C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540337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4070749061"/>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4088909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827674947"/>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4214138380"/>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1103041566"/>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76051383"/>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24844443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388933368"/>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799545297"/>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1580176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8086044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9224488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6796080-3ABC-1BBE-9064-44919AC502DB}"/>
              </a:ext>
            </a:extLst>
          </p:cNvPr>
          <p:cNvGraphicFramePr/>
          <p:nvPr>
            <p:extLst>
              <p:ext uri="{D42A27DB-BD31-4B8C-83A1-F6EECF244321}">
                <p14:modId xmlns:p14="http://schemas.microsoft.com/office/powerpoint/2010/main" val="31286571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833BB2E-04F0-5C80-34E0-106AB010E55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294170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440786791"/>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692237618"/>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142286031"/>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249430049"/>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21013831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412421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8434371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7EDA9FA-F85E-53BA-545F-A1714CE30FBE}"/>
              </a:ext>
            </a:extLst>
          </p:cNvPr>
          <p:cNvGraphicFramePr/>
          <p:nvPr>
            <p:extLst>
              <p:ext uri="{D42A27DB-BD31-4B8C-83A1-F6EECF244321}">
                <p14:modId xmlns:p14="http://schemas.microsoft.com/office/powerpoint/2010/main" val="27285689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5F0982F-6E5E-0B41-F8CD-561FFF3F1D4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1292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4005043451"/>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726988946"/>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456126226"/>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29337589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60329217"/>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148088638"/>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8431277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929175431"/>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3199167022"/>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7876116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149952927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6ED8D6F-ADD2-E238-32C1-CB8F82328A12}"/>
              </a:ext>
            </a:extLst>
          </p:cNvPr>
          <p:cNvGraphicFramePr/>
          <p:nvPr>
            <p:extLst>
              <p:ext uri="{D42A27DB-BD31-4B8C-83A1-F6EECF244321}">
                <p14:modId xmlns:p14="http://schemas.microsoft.com/office/powerpoint/2010/main" val="17774806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87117E5-F5DE-52B3-67C7-DAF76F910E4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225890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3316348030"/>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827680276"/>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9162992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821896501"/>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2575161827"/>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9113353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698059433"/>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865351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8155977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20EF0EB-B25B-BEEB-E2EB-8E02FCDD1DFE}"/>
              </a:ext>
            </a:extLst>
          </p:cNvPr>
          <p:cNvGraphicFramePr/>
          <p:nvPr>
            <p:extLst>
              <p:ext uri="{D42A27DB-BD31-4B8C-83A1-F6EECF244321}">
                <p14:modId xmlns:p14="http://schemas.microsoft.com/office/powerpoint/2010/main" val="669214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10C3EA1-659D-11CC-6003-27284006A1C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357312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680520734"/>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517836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722434719"/>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18537721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15375877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BC8F27D-6218-A8D9-B179-0D1043321024}"/>
              </a:ext>
            </a:extLst>
          </p:cNvPr>
          <p:cNvGraphicFramePr/>
          <p:nvPr>
            <p:extLst>
              <p:ext uri="{D42A27DB-BD31-4B8C-83A1-F6EECF244321}">
                <p14:modId xmlns:p14="http://schemas.microsoft.com/office/powerpoint/2010/main" val="36549316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F97065F-FB7F-5EAF-079A-5E0CDA3595E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902250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760753624"/>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586319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867001743"/>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86921218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70125151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D4E68CA-756A-3F59-D3D4-DA64E4B256E6}"/>
              </a:ext>
            </a:extLst>
          </p:cNvPr>
          <p:cNvGraphicFramePr/>
          <p:nvPr>
            <p:extLst>
              <p:ext uri="{D42A27DB-BD31-4B8C-83A1-F6EECF244321}">
                <p14:modId xmlns:p14="http://schemas.microsoft.com/office/powerpoint/2010/main" val="15645965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6A72163-74DF-D148-7C37-F5853EFD949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2030126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2671309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424971337"/>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3822318425"/>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503784836"/>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5465127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99594543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FE2A389-EC6B-D715-DCEF-3E750ED68860}"/>
              </a:ext>
            </a:extLst>
          </p:cNvPr>
          <p:cNvGraphicFramePr/>
          <p:nvPr>
            <p:extLst>
              <p:ext uri="{D42A27DB-BD31-4B8C-83A1-F6EECF244321}">
                <p14:modId xmlns:p14="http://schemas.microsoft.com/office/powerpoint/2010/main" val="22832807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C57A5C0-9008-02B9-64B9-181F14B68E1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421067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4087877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58946267"/>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272034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2549877359"/>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1081129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8454544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7B98D05-F8C5-166D-7CB7-7A1314D4AD67}"/>
              </a:ext>
            </a:extLst>
          </p:cNvPr>
          <p:cNvGraphicFramePr/>
          <p:nvPr>
            <p:extLst>
              <p:ext uri="{D42A27DB-BD31-4B8C-83A1-F6EECF244321}">
                <p14:modId xmlns:p14="http://schemas.microsoft.com/office/powerpoint/2010/main" val="13158607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0C8AE2E-B6C9-4EC4-01DA-4A5704D632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099903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656066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35844430"/>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22615269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9657202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21A5F67-C574-7832-FC6A-83722515CE39}"/>
              </a:ext>
            </a:extLst>
          </p:cNvPr>
          <p:cNvGraphicFramePr/>
          <p:nvPr>
            <p:extLst>
              <p:ext uri="{D42A27DB-BD31-4B8C-83A1-F6EECF244321}">
                <p14:modId xmlns:p14="http://schemas.microsoft.com/office/powerpoint/2010/main" val="13609517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30723F8-48D0-372C-51EC-B1C1FBFFE9B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050088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6222599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557050288"/>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471206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8086588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FD41D62-8B6C-B74D-41FC-E1AE0B2E6897}"/>
              </a:ext>
            </a:extLst>
          </p:cNvPr>
          <p:cNvGraphicFramePr/>
          <p:nvPr>
            <p:extLst>
              <p:ext uri="{D42A27DB-BD31-4B8C-83A1-F6EECF244321}">
                <p14:modId xmlns:p14="http://schemas.microsoft.com/office/powerpoint/2010/main" val="30957052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FC720DA-7F4D-6DEB-F39A-9CC4B13A1B5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550722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125951111"/>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49892235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577869055"/>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038738735"/>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92931840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91822821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238434B-D6B1-E7C0-E49A-D3EFFC3A3782}"/>
              </a:ext>
            </a:extLst>
          </p:cNvPr>
          <p:cNvGraphicFramePr/>
          <p:nvPr>
            <p:extLst>
              <p:ext uri="{D42A27DB-BD31-4B8C-83A1-F6EECF244321}">
                <p14:modId xmlns:p14="http://schemas.microsoft.com/office/powerpoint/2010/main" val="7045725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B43B9D9-BD8B-B27F-CFFF-0F656CC52F4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753192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983436364"/>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42121635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961228271"/>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5638407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19900097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D3A5172-B989-7855-F3E9-788FF56BE886}"/>
              </a:ext>
            </a:extLst>
          </p:cNvPr>
          <p:cNvGraphicFramePr/>
          <p:nvPr>
            <p:extLst>
              <p:ext uri="{D42A27DB-BD31-4B8C-83A1-F6EECF244321}">
                <p14:modId xmlns:p14="http://schemas.microsoft.com/office/powerpoint/2010/main" val="40912056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F3306F2-9066-C165-8F92-CE2D13DBE2F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730933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2878895199"/>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1916236052"/>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507220389"/>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008296423"/>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8767754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3037456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4EC8BC8-0FCE-E279-3092-0EE66D80B713}"/>
              </a:ext>
            </a:extLst>
          </p:cNvPr>
          <p:cNvGraphicFramePr/>
          <p:nvPr>
            <p:extLst>
              <p:ext uri="{D42A27DB-BD31-4B8C-83A1-F6EECF244321}">
                <p14:modId xmlns:p14="http://schemas.microsoft.com/office/powerpoint/2010/main" val="29430390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76D9F52-1662-71F5-828B-2D70E499E2B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542976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879490142"/>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174218540"/>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456452320"/>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09015176"/>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60457486"/>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38963295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409029228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2A6F79F-CD7D-D86E-09E6-69C46AE54C4C}"/>
              </a:ext>
            </a:extLst>
          </p:cNvPr>
          <p:cNvGraphicFramePr/>
          <p:nvPr>
            <p:extLst>
              <p:ext uri="{D42A27DB-BD31-4B8C-83A1-F6EECF244321}">
                <p14:modId xmlns:p14="http://schemas.microsoft.com/office/powerpoint/2010/main" val="3493313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CC3BD20-CF77-DAA8-AA06-0A9B88A8E29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589187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822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174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70%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979146174"/>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93704255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3217612016"/>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830008338"/>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1766414094"/>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598200465"/>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119443334"/>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795971627"/>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3570281997"/>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768591900"/>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3091965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60353097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7F4C025-AC42-B961-B6B7-E682231C2F36}"/>
              </a:ext>
            </a:extLst>
          </p:cNvPr>
          <p:cNvGraphicFramePr/>
          <p:nvPr>
            <p:extLst>
              <p:ext uri="{D42A27DB-BD31-4B8C-83A1-F6EECF244321}">
                <p14:modId xmlns:p14="http://schemas.microsoft.com/office/powerpoint/2010/main" val="36100504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EDA2CFF-1A63-519C-E46A-E5D806F8EC2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906517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099276435"/>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776873155"/>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387476933"/>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640188354"/>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972126381"/>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413604608"/>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Did you feel able to ask staff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p54. Was there enough choice of hospital food for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46358683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1444</TotalTime>
  <Words>11691</Words>
  <Application>Microsoft Office PowerPoint</Application>
  <PresentationFormat>Widescreen</PresentationFormat>
  <Paragraphs>1592</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The Dudley Group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